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Lst>
  <p:sldSz cy="7772400" cx="10058400"/>
  <p:notesSz cx="6858000" cy="9144000"/>
  <p:embeddedFontLst>
    <p:embeddedFont>
      <p:font typeface="Nunito SemiBold"/>
      <p:regular r:id="rId26"/>
      <p:bold r:id="rId27"/>
      <p:italic r:id="rId28"/>
      <p:boldItalic r:id="rId29"/>
    </p:embeddedFont>
    <p:embeddedFont>
      <p:font typeface="Architects Daughter"/>
      <p:regular r:id="rId30"/>
    </p:embeddedFont>
    <p:embeddedFont>
      <p:font typeface="Proxima Nova"/>
      <p:regular r:id="rId31"/>
      <p:bold r:id="rId32"/>
      <p:italic r:id="rId33"/>
      <p:boldItalic r:id="rId34"/>
    </p:embeddedFont>
    <p:embeddedFont>
      <p:font typeface="Nunito"/>
      <p:regular r:id="rId35"/>
      <p:bold r:id="rId36"/>
      <p:italic r:id="rId37"/>
      <p:boldItalic r:id="rId38"/>
    </p:embeddedFont>
    <p:embeddedFont>
      <p:font typeface="Gloria Hallelujah"/>
      <p:regular r:id="rId39"/>
    </p:embeddedFont>
    <p:embeddedFont>
      <p:font typeface="Nunito Medium"/>
      <p:regular r:id="rId40"/>
      <p:bold r:id="rId41"/>
      <p:italic r:id="rId42"/>
      <p:boldItalic r:id="rId43"/>
    </p:embeddedFont>
    <p:embeddedFont>
      <p:font typeface="Barlow Medium"/>
      <p:regular r:id="rId44"/>
      <p:bold r:id="rId45"/>
      <p:italic r:id="rId46"/>
      <p:boldItalic r:id="rId47"/>
    </p:embeddedFont>
    <p:embeddedFont>
      <p:font typeface="Poppins SemiBold"/>
      <p:regular r:id="rId48"/>
      <p:bold r:id="rId49"/>
      <p:italic r:id="rId50"/>
      <p:boldItalic r:id="rId51"/>
    </p:embeddedFont>
    <p:embeddedFont>
      <p:font typeface="Barlow"/>
      <p:regular r:id="rId52"/>
      <p:bold r:id="rId53"/>
      <p:italic r:id="rId54"/>
      <p:boldItalic r:id="rId55"/>
    </p:embeddedFont>
    <p:embeddedFont>
      <p:font typeface="Comfortaa Medium"/>
      <p:regular r:id="rId56"/>
      <p:bold r:id="rId57"/>
    </p:embeddedFont>
    <p:embeddedFont>
      <p:font typeface="Comfortaa"/>
      <p:regular r:id="rId58"/>
      <p:bold r:id="rId5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448">
          <p15:clr>
            <a:srgbClr val="747775"/>
          </p15:clr>
        </p15:guide>
        <p15:guide id="2" pos="3168">
          <p15:clr>
            <a:srgbClr val="747775"/>
          </p15:clr>
        </p15:guide>
      </p15:sldGuideLst>
    </p:ext>
    <p:ext uri="GoogleSlidesCustomDataVersion2">
      <go:slidesCustomData xmlns:go="http://customooxmlschemas.google.com/" r:id="rId60" roundtripDataSignature="AMtx7mhqQe99Gi4b+JfAMQ4U2BUv3RHDE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448" orient="horz"/>
        <p:guide pos="3168"/>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NunitoMedium-regular.fntdata"/><Relationship Id="rId42" Type="http://schemas.openxmlformats.org/officeDocument/2006/relationships/font" Target="fonts/NunitoMedium-italic.fntdata"/><Relationship Id="rId41" Type="http://schemas.openxmlformats.org/officeDocument/2006/relationships/font" Target="fonts/NunitoMedium-bold.fntdata"/><Relationship Id="rId44" Type="http://schemas.openxmlformats.org/officeDocument/2006/relationships/font" Target="fonts/BarlowMedium-regular.fntdata"/><Relationship Id="rId43" Type="http://schemas.openxmlformats.org/officeDocument/2006/relationships/font" Target="fonts/NunitoMedium-boldItalic.fntdata"/><Relationship Id="rId46" Type="http://schemas.openxmlformats.org/officeDocument/2006/relationships/font" Target="fonts/BarlowMedium-italic.fntdata"/><Relationship Id="rId45" Type="http://schemas.openxmlformats.org/officeDocument/2006/relationships/font" Target="fonts/BarlowMedium-bold.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48" Type="http://schemas.openxmlformats.org/officeDocument/2006/relationships/font" Target="fonts/PoppinsSemiBold-regular.fntdata"/><Relationship Id="rId47" Type="http://schemas.openxmlformats.org/officeDocument/2006/relationships/font" Target="fonts/BarlowMedium-boldItalic.fntdata"/><Relationship Id="rId49" Type="http://schemas.openxmlformats.org/officeDocument/2006/relationships/font" Target="fonts/PoppinsSemiBold-bold.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ProximaNova-regular.fntdata"/><Relationship Id="rId30" Type="http://schemas.openxmlformats.org/officeDocument/2006/relationships/font" Target="fonts/ArchitectsDaughter-regular.fntdata"/><Relationship Id="rId33" Type="http://schemas.openxmlformats.org/officeDocument/2006/relationships/font" Target="fonts/ProximaNova-italic.fntdata"/><Relationship Id="rId32" Type="http://schemas.openxmlformats.org/officeDocument/2006/relationships/font" Target="fonts/ProximaNova-bold.fntdata"/><Relationship Id="rId35" Type="http://schemas.openxmlformats.org/officeDocument/2006/relationships/font" Target="fonts/Nunito-regular.fntdata"/><Relationship Id="rId34" Type="http://schemas.openxmlformats.org/officeDocument/2006/relationships/font" Target="fonts/ProximaNova-boldItalic.fntdata"/><Relationship Id="rId37" Type="http://schemas.openxmlformats.org/officeDocument/2006/relationships/font" Target="fonts/Nunito-italic.fntdata"/><Relationship Id="rId36" Type="http://schemas.openxmlformats.org/officeDocument/2006/relationships/font" Target="fonts/Nunito-bold.fntdata"/><Relationship Id="rId39" Type="http://schemas.openxmlformats.org/officeDocument/2006/relationships/font" Target="fonts/GloriaHallelujah-regular.fntdata"/><Relationship Id="rId38" Type="http://schemas.openxmlformats.org/officeDocument/2006/relationships/font" Target="fonts/Nunito-boldItalic.fntdata"/><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60" Type="http://customschemas.google.com/relationships/presentationmetadata" Target="metadata"/><Relationship Id="rId26" Type="http://schemas.openxmlformats.org/officeDocument/2006/relationships/font" Target="fonts/NunitoSemiBold-regular.fntdata"/><Relationship Id="rId25" Type="http://schemas.openxmlformats.org/officeDocument/2006/relationships/slide" Target="slides/slide20.xml"/><Relationship Id="rId28" Type="http://schemas.openxmlformats.org/officeDocument/2006/relationships/font" Target="fonts/NunitoSemiBold-italic.fntdata"/><Relationship Id="rId27" Type="http://schemas.openxmlformats.org/officeDocument/2006/relationships/font" Target="fonts/NunitoSemiBold-bold.fntdata"/><Relationship Id="rId29" Type="http://schemas.openxmlformats.org/officeDocument/2006/relationships/font" Target="fonts/NunitoSemiBold-boldItalic.fntdata"/><Relationship Id="rId51" Type="http://schemas.openxmlformats.org/officeDocument/2006/relationships/font" Target="fonts/PoppinsSemiBold-boldItalic.fntdata"/><Relationship Id="rId50" Type="http://schemas.openxmlformats.org/officeDocument/2006/relationships/font" Target="fonts/PoppinsSemiBold-italic.fntdata"/><Relationship Id="rId53" Type="http://schemas.openxmlformats.org/officeDocument/2006/relationships/font" Target="fonts/Barlow-bold.fntdata"/><Relationship Id="rId52" Type="http://schemas.openxmlformats.org/officeDocument/2006/relationships/font" Target="fonts/Barlow-regular.fntdata"/><Relationship Id="rId11" Type="http://schemas.openxmlformats.org/officeDocument/2006/relationships/slide" Target="slides/slide6.xml"/><Relationship Id="rId55" Type="http://schemas.openxmlformats.org/officeDocument/2006/relationships/font" Target="fonts/Barlow-boldItalic.fntdata"/><Relationship Id="rId10" Type="http://schemas.openxmlformats.org/officeDocument/2006/relationships/slide" Target="slides/slide5.xml"/><Relationship Id="rId54" Type="http://schemas.openxmlformats.org/officeDocument/2006/relationships/font" Target="fonts/Barlow-italic.fntdata"/><Relationship Id="rId13" Type="http://schemas.openxmlformats.org/officeDocument/2006/relationships/slide" Target="slides/slide8.xml"/><Relationship Id="rId57" Type="http://schemas.openxmlformats.org/officeDocument/2006/relationships/font" Target="fonts/ComfortaaMedium-bold.fntdata"/><Relationship Id="rId12" Type="http://schemas.openxmlformats.org/officeDocument/2006/relationships/slide" Target="slides/slide7.xml"/><Relationship Id="rId56" Type="http://schemas.openxmlformats.org/officeDocument/2006/relationships/font" Target="fonts/ComfortaaMedium-regular.fntdata"/><Relationship Id="rId15" Type="http://schemas.openxmlformats.org/officeDocument/2006/relationships/slide" Target="slides/slide10.xml"/><Relationship Id="rId59" Type="http://schemas.openxmlformats.org/officeDocument/2006/relationships/font" Target="fonts/Comfortaa-bold.fntdata"/><Relationship Id="rId14" Type="http://schemas.openxmlformats.org/officeDocument/2006/relationships/slide" Target="slides/slide9.xml"/><Relationship Id="rId58" Type="http://schemas.openxmlformats.org/officeDocument/2006/relationships/font" Target="fonts/Comfortaa-regular.fntdata"/><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1210545" y="685800"/>
            <a:ext cx="44376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4" name="Shape 284"/>
        <p:cNvGrpSpPr/>
        <p:nvPr/>
      </p:nvGrpSpPr>
      <p:grpSpPr>
        <a:xfrm>
          <a:off x="0" y="0"/>
          <a:ext cx="0" cy="0"/>
          <a:chOff x="0" y="0"/>
          <a:chExt cx="0" cy="0"/>
        </a:xfrm>
      </p:grpSpPr>
      <p:sp>
        <p:nvSpPr>
          <p:cNvPr id="285" name="Google Shape;285;p1:notes"/>
          <p:cNvSpPr/>
          <p:nvPr>
            <p:ph idx="2" type="sldImg"/>
          </p:nvPr>
        </p:nvSpPr>
        <p:spPr>
          <a:xfrm>
            <a:off x="1211263" y="685800"/>
            <a:ext cx="4437062"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86" name="Google Shape;286;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6" name="Shape 446"/>
        <p:cNvGrpSpPr/>
        <p:nvPr/>
      </p:nvGrpSpPr>
      <p:grpSpPr>
        <a:xfrm>
          <a:off x="0" y="0"/>
          <a:ext cx="0" cy="0"/>
          <a:chOff x="0" y="0"/>
          <a:chExt cx="0" cy="0"/>
        </a:xfrm>
      </p:grpSpPr>
      <p:sp>
        <p:nvSpPr>
          <p:cNvPr id="447" name="Google Shape;447;p10:notes"/>
          <p:cNvSpPr/>
          <p:nvPr>
            <p:ph idx="2" type="sldImg"/>
          </p:nvPr>
        </p:nvSpPr>
        <p:spPr>
          <a:xfrm>
            <a:off x="1210545" y="685800"/>
            <a:ext cx="44376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48" name="Google Shape;448;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7" name="Shape 457"/>
        <p:cNvGrpSpPr/>
        <p:nvPr/>
      </p:nvGrpSpPr>
      <p:grpSpPr>
        <a:xfrm>
          <a:off x="0" y="0"/>
          <a:ext cx="0" cy="0"/>
          <a:chOff x="0" y="0"/>
          <a:chExt cx="0" cy="0"/>
        </a:xfrm>
      </p:grpSpPr>
      <p:sp>
        <p:nvSpPr>
          <p:cNvPr id="458" name="Google Shape;458;p11:notes"/>
          <p:cNvSpPr/>
          <p:nvPr>
            <p:ph idx="2" type="sldImg"/>
          </p:nvPr>
        </p:nvSpPr>
        <p:spPr>
          <a:xfrm>
            <a:off x="1210545" y="685800"/>
            <a:ext cx="44376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59" name="Google Shape;459;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8" name="Shape 468"/>
        <p:cNvGrpSpPr/>
        <p:nvPr/>
      </p:nvGrpSpPr>
      <p:grpSpPr>
        <a:xfrm>
          <a:off x="0" y="0"/>
          <a:ext cx="0" cy="0"/>
          <a:chOff x="0" y="0"/>
          <a:chExt cx="0" cy="0"/>
        </a:xfrm>
      </p:grpSpPr>
      <p:sp>
        <p:nvSpPr>
          <p:cNvPr id="469" name="Google Shape;469;p12:notes"/>
          <p:cNvSpPr/>
          <p:nvPr>
            <p:ph idx="2" type="sldImg"/>
          </p:nvPr>
        </p:nvSpPr>
        <p:spPr>
          <a:xfrm>
            <a:off x="1210545" y="685800"/>
            <a:ext cx="44376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70" name="Google Shape;470;p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4" name="Shape 474"/>
        <p:cNvGrpSpPr/>
        <p:nvPr/>
      </p:nvGrpSpPr>
      <p:grpSpPr>
        <a:xfrm>
          <a:off x="0" y="0"/>
          <a:ext cx="0" cy="0"/>
          <a:chOff x="0" y="0"/>
          <a:chExt cx="0" cy="0"/>
        </a:xfrm>
      </p:grpSpPr>
      <p:sp>
        <p:nvSpPr>
          <p:cNvPr id="475" name="Google Shape;475;p13:notes"/>
          <p:cNvSpPr/>
          <p:nvPr>
            <p:ph idx="2" type="sldImg"/>
          </p:nvPr>
        </p:nvSpPr>
        <p:spPr>
          <a:xfrm>
            <a:off x="1210545" y="685800"/>
            <a:ext cx="44376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76" name="Google Shape;476;p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0" name="Shape 480"/>
        <p:cNvGrpSpPr/>
        <p:nvPr/>
      </p:nvGrpSpPr>
      <p:grpSpPr>
        <a:xfrm>
          <a:off x="0" y="0"/>
          <a:ext cx="0" cy="0"/>
          <a:chOff x="0" y="0"/>
          <a:chExt cx="0" cy="0"/>
        </a:xfrm>
      </p:grpSpPr>
      <p:sp>
        <p:nvSpPr>
          <p:cNvPr id="481" name="Google Shape;481;p14:notes"/>
          <p:cNvSpPr/>
          <p:nvPr>
            <p:ph idx="2" type="sldImg"/>
          </p:nvPr>
        </p:nvSpPr>
        <p:spPr>
          <a:xfrm>
            <a:off x="1210545" y="685800"/>
            <a:ext cx="44376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82" name="Google Shape;482;p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1" name="Shape 491"/>
        <p:cNvGrpSpPr/>
        <p:nvPr/>
      </p:nvGrpSpPr>
      <p:grpSpPr>
        <a:xfrm>
          <a:off x="0" y="0"/>
          <a:ext cx="0" cy="0"/>
          <a:chOff x="0" y="0"/>
          <a:chExt cx="0" cy="0"/>
        </a:xfrm>
      </p:grpSpPr>
      <p:sp>
        <p:nvSpPr>
          <p:cNvPr id="492" name="Google Shape;492;p15:notes"/>
          <p:cNvSpPr/>
          <p:nvPr>
            <p:ph idx="2" type="sldImg"/>
          </p:nvPr>
        </p:nvSpPr>
        <p:spPr>
          <a:xfrm>
            <a:off x="1210545" y="685800"/>
            <a:ext cx="44376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93" name="Google Shape;493;p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5" name="Shape 505"/>
        <p:cNvGrpSpPr/>
        <p:nvPr/>
      </p:nvGrpSpPr>
      <p:grpSpPr>
        <a:xfrm>
          <a:off x="0" y="0"/>
          <a:ext cx="0" cy="0"/>
          <a:chOff x="0" y="0"/>
          <a:chExt cx="0" cy="0"/>
        </a:xfrm>
      </p:grpSpPr>
      <p:sp>
        <p:nvSpPr>
          <p:cNvPr id="506" name="Google Shape;506;p16:notes"/>
          <p:cNvSpPr/>
          <p:nvPr>
            <p:ph idx="2" type="sldImg"/>
          </p:nvPr>
        </p:nvSpPr>
        <p:spPr>
          <a:xfrm>
            <a:off x="1210545" y="685800"/>
            <a:ext cx="44376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07" name="Google Shape;507;p1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3" name="Shape 523"/>
        <p:cNvGrpSpPr/>
        <p:nvPr/>
      </p:nvGrpSpPr>
      <p:grpSpPr>
        <a:xfrm>
          <a:off x="0" y="0"/>
          <a:ext cx="0" cy="0"/>
          <a:chOff x="0" y="0"/>
          <a:chExt cx="0" cy="0"/>
        </a:xfrm>
      </p:grpSpPr>
      <p:sp>
        <p:nvSpPr>
          <p:cNvPr id="524" name="Google Shape;524;p17:notes"/>
          <p:cNvSpPr/>
          <p:nvPr>
            <p:ph idx="2" type="sldImg"/>
          </p:nvPr>
        </p:nvSpPr>
        <p:spPr>
          <a:xfrm>
            <a:off x="1210545" y="685800"/>
            <a:ext cx="44376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25" name="Google Shape;525;p1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8" name="Shape 528"/>
        <p:cNvGrpSpPr/>
        <p:nvPr/>
      </p:nvGrpSpPr>
      <p:grpSpPr>
        <a:xfrm>
          <a:off x="0" y="0"/>
          <a:ext cx="0" cy="0"/>
          <a:chOff x="0" y="0"/>
          <a:chExt cx="0" cy="0"/>
        </a:xfrm>
      </p:grpSpPr>
      <p:sp>
        <p:nvSpPr>
          <p:cNvPr id="529" name="Google Shape;529;p18:notes"/>
          <p:cNvSpPr/>
          <p:nvPr>
            <p:ph idx="2" type="sldImg"/>
          </p:nvPr>
        </p:nvSpPr>
        <p:spPr>
          <a:xfrm>
            <a:off x="1210545" y="685800"/>
            <a:ext cx="44376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30" name="Google Shape;530;p1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5" name="Shape 535"/>
        <p:cNvGrpSpPr/>
        <p:nvPr/>
      </p:nvGrpSpPr>
      <p:grpSpPr>
        <a:xfrm>
          <a:off x="0" y="0"/>
          <a:ext cx="0" cy="0"/>
          <a:chOff x="0" y="0"/>
          <a:chExt cx="0" cy="0"/>
        </a:xfrm>
      </p:grpSpPr>
      <p:sp>
        <p:nvSpPr>
          <p:cNvPr id="536" name="Google Shape;536;p19:notes"/>
          <p:cNvSpPr/>
          <p:nvPr>
            <p:ph idx="2" type="sldImg"/>
          </p:nvPr>
        </p:nvSpPr>
        <p:spPr>
          <a:xfrm>
            <a:off x="1210545" y="685800"/>
            <a:ext cx="44376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37" name="Google Shape;537;p1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3" name="Shape 293"/>
        <p:cNvGrpSpPr/>
        <p:nvPr/>
      </p:nvGrpSpPr>
      <p:grpSpPr>
        <a:xfrm>
          <a:off x="0" y="0"/>
          <a:ext cx="0" cy="0"/>
          <a:chOff x="0" y="0"/>
          <a:chExt cx="0" cy="0"/>
        </a:xfrm>
      </p:grpSpPr>
      <p:sp>
        <p:nvSpPr>
          <p:cNvPr id="294" name="Google Shape;294;p2:notes"/>
          <p:cNvSpPr/>
          <p:nvPr>
            <p:ph idx="2" type="sldImg"/>
          </p:nvPr>
        </p:nvSpPr>
        <p:spPr>
          <a:xfrm>
            <a:off x="1210545" y="685800"/>
            <a:ext cx="44376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95" name="Google Shape;295;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0" name="Shape 540"/>
        <p:cNvGrpSpPr/>
        <p:nvPr/>
      </p:nvGrpSpPr>
      <p:grpSpPr>
        <a:xfrm>
          <a:off x="0" y="0"/>
          <a:ext cx="0" cy="0"/>
          <a:chOff x="0" y="0"/>
          <a:chExt cx="0" cy="0"/>
        </a:xfrm>
      </p:grpSpPr>
      <p:sp>
        <p:nvSpPr>
          <p:cNvPr id="541" name="Google Shape;541;p20:notes"/>
          <p:cNvSpPr/>
          <p:nvPr>
            <p:ph idx="2" type="sldImg"/>
          </p:nvPr>
        </p:nvSpPr>
        <p:spPr>
          <a:xfrm>
            <a:off x="1210545" y="685800"/>
            <a:ext cx="44376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42" name="Google Shape;542;p2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7" name="Shape 297"/>
        <p:cNvGrpSpPr/>
        <p:nvPr/>
      </p:nvGrpSpPr>
      <p:grpSpPr>
        <a:xfrm>
          <a:off x="0" y="0"/>
          <a:ext cx="0" cy="0"/>
          <a:chOff x="0" y="0"/>
          <a:chExt cx="0" cy="0"/>
        </a:xfrm>
      </p:grpSpPr>
      <p:sp>
        <p:nvSpPr>
          <p:cNvPr id="298" name="Google Shape;298;p3:notes"/>
          <p:cNvSpPr/>
          <p:nvPr>
            <p:ph idx="2" type="sldImg"/>
          </p:nvPr>
        </p:nvSpPr>
        <p:spPr>
          <a:xfrm>
            <a:off x="1210545" y="685800"/>
            <a:ext cx="44376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99" name="Google Shape;299;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8" name="Shape 308"/>
        <p:cNvGrpSpPr/>
        <p:nvPr/>
      </p:nvGrpSpPr>
      <p:grpSpPr>
        <a:xfrm>
          <a:off x="0" y="0"/>
          <a:ext cx="0" cy="0"/>
          <a:chOff x="0" y="0"/>
          <a:chExt cx="0" cy="0"/>
        </a:xfrm>
      </p:grpSpPr>
      <p:sp>
        <p:nvSpPr>
          <p:cNvPr id="309" name="Google Shape;309;p4:notes"/>
          <p:cNvSpPr/>
          <p:nvPr>
            <p:ph idx="2" type="sldImg"/>
          </p:nvPr>
        </p:nvSpPr>
        <p:spPr>
          <a:xfrm>
            <a:off x="1210545" y="685800"/>
            <a:ext cx="44376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10" name="Google Shape;310;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5" name="Shape 325"/>
        <p:cNvGrpSpPr/>
        <p:nvPr/>
      </p:nvGrpSpPr>
      <p:grpSpPr>
        <a:xfrm>
          <a:off x="0" y="0"/>
          <a:ext cx="0" cy="0"/>
          <a:chOff x="0" y="0"/>
          <a:chExt cx="0" cy="0"/>
        </a:xfrm>
      </p:grpSpPr>
      <p:sp>
        <p:nvSpPr>
          <p:cNvPr id="326" name="Google Shape;326;p5:notes"/>
          <p:cNvSpPr/>
          <p:nvPr>
            <p:ph idx="2" type="sldImg"/>
          </p:nvPr>
        </p:nvSpPr>
        <p:spPr>
          <a:xfrm>
            <a:off x="1210545" y="685800"/>
            <a:ext cx="44376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27" name="Google Shape;327;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5" name="Shape 375"/>
        <p:cNvGrpSpPr/>
        <p:nvPr/>
      </p:nvGrpSpPr>
      <p:grpSpPr>
        <a:xfrm>
          <a:off x="0" y="0"/>
          <a:ext cx="0" cy="0"/>
          <a:chOff x="0" y="0"/>
          <a:chExt cx="0" cy="0"/>
        </a:xfrm>
      </p:grpSpPr>
      <p:sp>
        <p:nvSpPr>
          <p:cNvPr id="376" name="Google Shape;376;p6:notes"/>
          <p:cNvSpPr/>
          <p:nvPr>
            <p:ph idx="2" type="sldImg"/>
          </p:nvPr>
        </p:nvSpPr>
        <p:spPr>
          <a:xfrm>
            <a:off x="1210545" y="685800"/>
            <a:ext cx="44376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77" name="Google Shape;377;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0" name="Shape 420"/>
        <p:cNvGrpSpPr/>
        <p:nvPr/>
      </p:nvGrpSpPr>
      <p:grpSpPr>
        <a:xfrm>
          <a:off x="0" y="0"/>
          <a:ext cx="0" cy="0"/>
          <a:chOff x="0" y="0"/>
          <a:chExt cx="0" cy="0"/>
        </a:xfrm>
      </p:grpSpPr>
      <p:sp>
        <p:nvSpPr>
          <p:cNvPr id="421" name="Google Shape;421;p7:notes"/>
          <p:cNvSpPr/>
          <p:nvPr>
            <p:ph idx="2" type="sldImg"/>
          </p:nvPr>
        </p:nvSpPr>
        <p:spPr>
          <a:xfrm>
            <a:off x="1210545" y="685800"/>
            <a:ext cx="44376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22" name="Google Shape;422;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8" name="Shape 428"/>
        <p:cNvGrpSpPr/>
        <p:nvPr/>
      </p:nvGrpSpPr>
      <p:grpSpPr>
        <a:xfrm>
          <a:off x="0" y="0"/>
          <a:ext cx="0" cy="0"/>
          <a:chOff x="0" y="0"/>
          <a:chExt cx="0" cy="0"/>
        </a:xfrm>
      </p:grpSpPr>
      <p:sp>
        <p:nvSpPr>
          <p:cNvPr id="429" name="Google Shape;429;p8:notes"/>
          <p:cNvSpPr/>
          <p:nvPr>
            <p:ph idx="2" type="sldImg"/>
          </p:nvPr>
        </p:nvSpPr>
        <p:spPr>
          <a:xfrm>
            <a:off x="1210545" y="685800"/>
            <a:ext cx="44376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30" name="Google Shape;430;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9" name="Shape 439"/>
        <p:cNvGrpSpPr/>
        <p:nvPr/>
      </p:nvGrpSpPr>
      <p:grpSpPr>
        <a:xfrm>
          <a:off x="0" y="0"/>
          <a:ext cx="0" cy="0"/>
          <a:chOff x="0" y="0"/>
          <a:chExt cx="0" cy="0"/>
        </a:xfrm>
      </p:grpSpPr>
      <p:sp>
        <p:nvSpPr>
          <p:cNvPr id="440" name="Google Shape;440;p9:notes"/>
          <p:cNvSpPr/>
          <p:nvPr>
            <p:ph idx="2" type="sldImg"/>
          </p:nvPr>
        </p:nvSpPr>
        <p:spPr>
          <a:xfrm>
            <a:off x="1210545" y="685800"/>
            <a:ext cx="44376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41" name="Google Shape;441;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8.png"/><Relationship Id="rId3" Type="http://schemas.openxmlformats.org/officeDocument/2006/relationships/image" Target="../media/image36.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7.png"/><Relationship Id="rId3" Type="http://schemas.openxmlformats.org/officeDocument/2006/relationships/image" Target="../media/image36.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2.png"/><Relationship Id="rId3" Type="http://schemas.openxmlformats.org/officeDocument/2006/relationships/image" Target="../media/image11.png"/><Relationship Id="rId4" Type="http://schemas.openxmlformats.org/officeDocument/2006/relationships/image" Target="../media/image10.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2.png"/><Relationship Id="rId3" Type="http://schemas.openxmlformats.org/officeDocument/2006/relationships/image" Target="../media/image11.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9.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0.png"/><Relationship Id="rId3" Type="http://schemas.openxmlformats.org/officeDocument/2006/relationships/image" Target="../media/image21.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png"/><Relationship Id="rId3" Type="http://schemas.openxmlformats.org/officeDocument/2006/relationships/image" Target="../media/image11.png"/><Relationship Id="rId4" Type="http://schemas.openxmlformats.org/officeDocument/2006/relationships/image" Target="../media/image14.png"/><Relationship Id="rId5" Type="http://schemas.openxmlformats.org/officeDocument/2006/relationships/image" Target="../media/image5.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2.png"/><Relationship Id="rId3" Type="http://schemas.openxmlformats.org/officeDocument/2006/relationships/image" Target="../media/image11.png"/><Relationship Id="rId4" Type="http://schemas.openxmlformats.org/officeDocument/2006/relationships/image" Target="../media/image10.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 Id="rId3" Type="http://schemas.openxmlformats.org/officeDocument/2006/relationships/image" Target="../media/image17.png"/><Relationship Id="rId4" Type="http://schemas.openxmlformats.org/officeDocument/2006/relationships/image" Target="../media/image11.png"/><Relationship Id="rId5" Type="http://schemas.openxmlformats.org/officeDocument/2006/relationships/image" Target="../media/image14.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2.png"/><Relationship Id="rId3" Type="http://schemas.openxmlformats.org/officeDocument/2006/relationships/image" Target="../media/image14.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 Id="rId3" Type="http://schemas.openxmlformats.org/officeDocument/2006/relationships/image" Target="../media/image11.png"/><Relationship Id="rId4" Type="http://schemas.openxmlformats.org/officeDocument/2006/relationships/image" Target="../media/image7.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6.png"/><Relationship Id="rId4" Type="http://schemas.openxmlformats.org/officeDocument/2006/relationships/image" Target="../media/image11.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26.png"/><Relationship Id="rId4" Type="http://schemas.openxmlformats.org/officeDocument/2006/relationships/image" Target="../media/image3.png"/><Relationship Id="rId10" Type="http://schemas.openxmlformats.org/officeDocument/2006/relationships/image" Target="../media/image16.png"/><Relationship Id="rId9" Type="http://schemas.openxmlformats.org/officeDocument/2006/relationships/image" Target="../media/image20.png"/><Relationship Id="rId5" Type="http://schemas.openxmlformats.org/officeDocument/2006/relationships/image" Target="../media/image1.png"/><Relationship Id="rId6" Type="http://schemas.openxmlformats.org/officeDocument/2006/relationships/image" Target="../media/image13.png"/><Relationship Id="rId7" Type="http://schemas.openxmlformats.org/officeDocument/2006/relationships/image" Target="../media/image34.png"/><Relationship Id="rId8" Type="http://schemas.openxmlformats.org/officeDocument/2006/relationships/image" Target="../media/image23.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9" name="Shape 9"/>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p">
  <p:cSld name="BLANK_6">
    <p:spTree>
      <p:nvGrpSpPr>
        <p:cNvPr id="101" name="Shape 101"/>
        <p:cNvGrpSpPr/>
        <p:nvPr/>
      </p:nvGrpSpPr>
      <p:grpSpPr>
        <a:xfrm>
          <a:off x="0" y="0"/>
          <a:ext cx="0" cy="0"/>
          <a:chOff x="0" y="0"/>
          <a:chExt cx="0" cy="0"/>
        </a:xfrm>
      </p:grpSpPr>
      <p:pic>
        <p:nvPicPr>
          <p:cNvPr id="102" name="Google Shape;102;p31"/>
          <p:cNvPicPr preferRelativeResize="0"/>
          <p:nvPr/>
        </p:nvPicPr>
        <p:blipFill rotWithShape="1">
          <a:blip r:embed="rId2">
            <a:alphaModFix/>
          </a:blip>
          <a:srcRect b="0" l="0" r="0" t="0"/>
          <a:stretch/>
        </p:blipFill>
        <p:spPr>
          <a:xfrm>
            <a:off x="3967425" y="790749"/>
            <a:ext cx="5796874" cy="6737426"/>
          </a:xfrm>
          <a:prstGeom prst="rect">
            <a:avLst/>
          </a:prstGeom>
          <a:noFill/>
          <a:ln>
            <a:noFill/>
          </a:ln>
        </p:spPr>
      </p:pic>
      <p:sp>
        <p:nvSpPr>
          <p:cNvPr id="103" name="Google Shape;103;p31"/>
          <p:cNvSpPr txBox="1"/>
          <p:nvPr>
            <p:ph idx="1" type="body"/>
          </p:nvPr>
        </p:nvSpPr>
        <p:spPr>
          <a:xfrm>
            <a:off x="4967175" y="3085600"/>
            <a:ext cx="3093600" cy="363600"/>
          </a:xfrm>
          <a:prstGeom prst="rect">
            <a:avLst/>
          </a:prstGeom>
          <a:noFill/>
          <a:ln>
            <a:noFill/>
          </a:ln>
        </p:spPr>
        <p:txBody>
          <a:bodyPr anchorCtr="0" anchor="ctr" bIns="113100" lIns="113100" spcFirstLastPara="1" rIns="113100" wrap="square" tIns="113100">
            <a:noAutofit/>
          </a:bodyPr>
          <a:lstStyle>
            <a:lvl1pPr indent="-285750" lvl="0" marL="457200" algn="ctr">
              <a:lnSpc>
                <a:spcPct val="115000"/>
              </a:lnSpc>
              <a:spcBef>
                <a:spcPts val="0"/>
              </a:spcBef>
              <a:spcAft>
                <a:spcPts val="0"/>
              </a:spcAft>
              <a:buClr>
                <a:schemeClr val="lt1"/>
              </a:buClr>
              <a:buSzPts val="900"/>
              <a:buChar char="●"/>
              <a:defRPr b="1" sz="900">
                <a:solidFill>
                  <a:schemeClr val="lt1"/>
                </a:solidFill>
              </a:defRPr>
            </a:lvl1pPr>
            <a:lvl2pPr indent="-285750" lvl="1" marL="914400" algn="ctr">
              <a:lnSpc>
                <a:spcPct val="115000"/>
              </a:lnSpc>
              <a:spcBef>
                <a:spcPts val="0"/>
              </a:spcBef>
              <a:spcAft>
                <a:spcPts val="0"/>
              </a:spcAft>
              <a:buClr>
                <a:schemeClr val="lt1"/>
              </a:buClr>
              <a:buSzPts val="900"/>
              <a:buChar char="○"/>
              <a:defRPr b="1" sz="900">
                <a:solidFill>
                  <a:schemeClr val="lt1"/>
                </a:solidFill>
              </a:defRPr>
            </a:lvl2pPr>
            <a:lvl3pPr indent="-285750" lvl="2" marL="1371600" algn="ctr">
              <a:lnSpc>
                <a:spcPct val="115000"/>
              </a:lnSpc>
              <a:spcBef>
                <a:spcPts val="0"/>
              </a:spcBef>
              <a:spcAft>
                <a:spcPts val="0"/>
              </a:spcAft>
              <a:buClr>
                <a:schemeClr val="lt1"/>
              </a:buClr>
              <a:buSzPts val="900"/>
              <a:buChar char="■"/>
              <a:defRPr b="1" sz="900">
                <a:solidFill>
                  <a:schemeClr val="lt1"/>
                </a:solidFill>
              </a:defRPr>
            </a:lvl3pPr>
            <a:lvl4pPr indent="-285750" lvl="3" marL="1828800" algn="ctr">
              <a:lnSpc>
                <a:spcPct val="115000"/>
              </a:lnSpc>
              <a:spcBef>
                <a:spcPts val="0"/>
              </a:spcBef>
              <a:spcAft>
                <a:spcPts val="0"/>
              </a:spcAft>
              <a:buClr>
                <a:schemeClr val="lt1"/>
              </a:buClr>
              <a:buSzPts val="900"/>
              <a:buChar char="●"/>
              <a:defRPr b="1" sz="900">
                <a:solidFill>
                  <a:schemeClr val="lt1"/>
                </a:solidFill>
              </a:defRPr>
            </a:lvl4pPr>
            <a:lvl5pPr indent="-285750" lvl="4" marL="2286000" algn="ctr">
              <a:lnSpc>
                <a:spcPct val="115000"/>
              </a:lnSpc>
              <a:spcBef>
                <a:spcPts val="0"/>
              </a:spcBef>
              <a:spcAft>
                <a:spcPts val="0"/>
              </a:spcAft>
              <a:buClr>
                <a:schemeClr val="lt1"/>
              </a:buClr>
              <a:buSzPts val="900"/>
              <a:buChar char="○"/>
              <a:defRPr b="1" sz="900">
                <a:solidFill>
                  <a:schemeClr val="lt1"/>
                </a:solidFill>
              </a:defRPr>
            </a:lvl5pPr>
            <a:lvl6pPr indent="-285750" lvl="5" marL="2743200" algn="ctr">
              <a:lnSpc>
                <a:spcPct val="115000"/>
              </a:lnSpc>
              <a:spcBef>
                <a:spcPts val="0"/>
              </a:spcBef>
              <a:spcAft>
                <a:spcPts val="0"/>
              </a:spcAft>
              <a:buClr>
                <a:schemeClr val="lt1"/>
              </a:buClr>
              <a:buSzPts val="900"/>
              <a:buChar char="■"/>
              <a:defRPr b="1" sz="900">
                <a:solidFill>
                  <a:schemeClr val="lt1"/>
                </a:solidFill>
              </a:defRPr>
            </a:lvl6pPr>
            <a:lvl7pPr indent="-285750" lvl="6" marL="3200400" algn="ctr">
              <a:lnSpc>
                <a:spcPct val="115000"/>
              </a:lnSpc>
              <a:spcBef>
                <a:spcPts val="0"/>
              </a:spcBef>
              <a:spcAft>
                <a:spcPts val="0"/>
              </a:spcAft>
              <a:buClr>
                <a:schemeClr val="lt1"/>
              </a:buClr>
              <a:buSzPts val="900"/>
              <a:buChar char="●"/>
              <a:defRPr b="1" sz="900">
                <a:solidFill>
                  <a:schemeClr val="lt1"/>
                </a:solidFill>
              </a:defRPr>
            </a:lvl7pPr>
            <a:lvl8pPr indent="-285750" lvl="7" marL="3657600" algn="ctr">
              <a:lnSpc>
                <a:spcPct val="115000"/>
              </a:lnSpc>
              <a:spcBef>
                <a:spcPts val="0"/>
              </a:spcBef>
              <a:spcAft>
                <a:spcPts val="0"/>
              </a:spcAft>
              <a:buClr>
                <a:schemeClr val="lt1"/>
              </a:buClr>
              <a:buSzPts val="900"/>
              <a:buChar char="○"/>
              <a:defRPr b="1" sz="900">
                <a:solidFill>
                  <a:schemeClr val="lt1"/>
                </a:solidFill>
              </a:defRPr>
            </a:lvl8pPr>
            <a:lvl9pPr indent="-285750" lvl="8" marL="4114800" algn="ctr">
              <a:lnSpc>
                <a:spcPct val="115000"/>
              </a:lnSpc>
              <a:spcBef>
                <a:spcPts val="0"/>
              </a:spcBef>
              <a:spcAft>
                <a:spcPts val="0"/>
              </a:spcAft>
              <a:buClr>
                <a:schemeClr val="lt1"/>
              </a:buClr>
              <a:buSzPts val="900"/>
              <a:buChar char="■"/>
              <a:defRPr b="1" sz="900">
                <a:solidFill>
                  <a:schemeClr val="lt1"/>
                </a:solidFill>
              </a:defRPr>
            </a:lvl9pPr>
          </a:lstStyle>
          <a:p/>
        </p:txBody>
      </p:sp>
      <p:sp>
        <p:nvSpPr>
          <p:cNvPr id="104" name="Google Shape;104;p31"/>
          <p:cNvSpPr txBox="1"/>
          <p:nvPr>
            <p:ph idx="2" type="body"/>
          </p:nvPr>
        </p:nvSpPr>
        <p:spPr>
          <a:xfrm>
            <a:off x="4967175" y="3771400"/>
            <a:ext cx="3093600" cy="363600"/>
          </a:xfrm>
          <a:prstGeom prst="rect">
            <a:avLst/>
          </a:prstGeom>
          <a:noFill/>
          <a:ln>
            <a:noFill/>
          </a:ln>
        </p:spPr>
        <p:txBody>
          <a:bodyPr anchorCtr="0" anchor="ctr" bIns="113100" lIns="113100" spcFirstLastPara="1" rIns="113100" wrap="square" tIns="113100">
            <a:noAutofit/>
          </a:bodyPr>
          <a:lstStyle>
            <a:lvl1pPr indent="-285750" lvl="0" marL="457200" algn="ctr">
              <a:lnSpc>
                <a:spcPct val="115000"/>
              </a:lnSpc>
              <a:spcBef>
                <a:spcPts val="0"/>
              </a:spcBef>
              <a:spcAft>
                <a:spcPts val="0"/>
              </a:spcAft>
              <a:buClr>
                <a:schemeClr val="lt1"/>
              </a:buClr>
              <a:buSzPts val="900"/>
              <a:buChar char="●"/>
              <a:defRPr b="1" sz="900">
                <a:solidFill>
                  <a:schemeClr val="lt1"/>
                </a:solidFill>
              </a:defRPr>
            </a:lvl1pPr>
            <a:lvl2pPr indent="-285750" lvl="1" marL="914400" algn="ctr">
              <a:lnSpc>
                <a:spcPct val="115000"/>
              </a:lnSpc>
              <a:spcBef>
                <a:spcPts val="0"/>
              </a:spcBef>
              <a:spcAft>
                <a:spcPts val="0"/>
              </a:spcAft>
              <a:buClr>
                <a:schemeClr val="lt1"/>
              </a:buClr>
              <a:buSzPts val="900"/>
              <a:buChar char="○"/>
              <a:defRPr b="1" sz="900">
                <a:solidFill>
                  <a:schemeClr val="lt1"/>
                </a:solidFill>
              </a:defRPr>
            </a:lvl2pPr>
            <a:lvl3pPr indent="-285750" lvl="2" marL="1371600" algn="ctr">
              <a:lnSpc>
                <a:spcPct val="115000"/>
              </a:lnSpc>
              <a:spcBef>
                <a:spcPts val="0"/>
              </a:spcBef>
              <a:spcAft>
                <a:spcPts val="0"/>
              </a:spcAft>
              <a:buClr>
                <a:schemeClr val="lt1"/>
              </a:buClr>
              <a:buSzPts val="900"/>
              <a:buChar char="■"/>
              <a:defRPr b="1" sz="900">
                <a:solidFill>
                  <a:schemeClr val="lt1"/>
                </a:solidFill>
              </a:defRPr>
            </a:lvl3pPr>
            <a:lvl4pPr indent="-285750" lvl="3" marL="1828800" algn="ctr">
              <a:lnSpc>
                <a:spcPct val="115000"/>
              </a:lnSpc>
              <a:spcBef>
                <a:spcPts val="0"/>
              </a:spcBef>
              <a:spcAft>
                <a:spcPts val="0"/>
              </a:spcAft>
              <a:buClr>
                <a:schemeClr val="lt1"/>
              </a:buClr>
              <a:buSzPts val="900"/>
              <a:buChar char="●"/>
              <a:defRPr b="1" sz="900">
                <a:solidFill>
                  <a:schemeClr val="lt1"/>
                </a:solidFill>
              </a:defRPr>
            </a:lvl4pPr>
            <a:lvl5pPr indent="-285750" lvl="4" marL="2286000" algn="ctr">
              <a:lnSpc>
                <a:spcPct val="115000"/>
              </a:lnSpc>
              <a:spcBef>
                <a:spcPts val="0"/>
              </a:spcBef>
              <a:spcAft>
                <a:spcPts val="0"/>
              </a:spcAft>
              <a:buClr>
                <a:schemeClr val="lt1"/>
              </a:buClr>
              <a:buSzPts val="900"/>
              <a:buChar char="○"/>
              <a:defRPr b="1" sz="900">
                <a:solidFill>
                  <a:schemeClr val="lt1"/>
                </a:solidFill>
              </a:defRPr>
            </a:lvl5pPr>
            <a:lvl6pPr indent="-285750" lvl="5" marL="2743200" algn="ctr">
              <a:lnSpc>
                <a:spcPct val="115000"/>
              </a:lnSpc>
              <a:spcBef>
                <a:spcPts val="0"/>
              </a:spcBef>
              <a:spcAft>
                <a:spcPts val="0"/>
              </a:spcAft>
              <a:buClr>
                <a:schemeClr val="lt1"/>
              </a:buClr>
              <a:buSzPts val="900"/>
              <a:buChar char="■"/>
              <a:defRPr b="1" sz="900">
                <a:solidFill>
                  <a:schemeClr val="lt1"/>
                </a:solidFill>
              </a:defRPr>
            </a:lvl6pPr>
            <a:lvl7pPr indent="-285750" lvl="6" marL="3200400" algn="ctr">
              <a:lnSpc>
                <a:spcPct val="115000"/>
              </a:lnSpc>
              <a:spcBef>
                <a:spcPts val="0"/>
              </a:spcBef>
              <a:spcAft>
                <a:spcPts val="0"/>
              </a:spcAft>
              <a:buClr>
                <a:schemeClr val="lt1"/>
              </a:buClr>
              <a:buSzPts val="900"/>
              <a:buChar char="●"/>
              <a:defRPr b="1" sz="900">
                <a:solidFill>
                  <a:schemeClr val="lt1"/>
                </a:solidFill>
              </a:defRPr>
            </a:lvl7pPr>
            <a:lvl8pPr indent="-285750" lvl="7" marL="3657600" algn="ctr">
              <a:lnSpc>
                <a:spcPct val="115000"/>
              </a:lnSpc>
              <a:spcBef>
                <a:spcPts val="0"/>
              </a:spcBef>
              <a:spcAft>
                <a:spcPts val="0"/>
              </a:spcAft>
              <a:buClr>
                <a:schemeClr val="lt1"/>
              </a:buClr>
              <a:buSzPts val="900"/>
              <a:buChar char="○"/>
              <a:defRPr b="1" sz="900">
                <a:solidFill>
                  <a:schemeClr val="lt1"/>
                </a:solidFill>
              </a:defRPr>
            </a:lvl8pPr>
            <a:lvl9pPr indent="-285750" lvl="8" marL="4114800" algn="ctr">
              <a:lnSpc>
                <a:spcPct val="115000"/>
              </a:lnSpc>
              <a:spcBef>
                <a:spcPts val="0"/>
              </a:spcBef>
              <a:spcAft>
                <a:spcPts val="0"/>
              </a:spcAft>
              <a:buClr>
                <a:schemeClr val="lt1"/>
              </a:buClr>
              <a:buSzPts val="900"/>
              <a:buChar char="■"/>
              <a:defRPr b="1" sz="900">
                <a:solidFill>
                  <a:schemeClr val="lt1"/>
                </a:solidFill>
              </a:defRPr>
            </a:lvl9pPr>
          </a:lstStyle>
          <a:p/>
        </p:txBody>
      </p:sp>
      <p:sp>
        <p:nvSpPr>
          <p:cNvPr id="105" name="Google Shape;105;p31"/>
          <p:cNvSpPr txBox="1"/>
          <p:nvPr>
            <p:ph idx="3" type="body"/>
          </p:nvPr>
        </p:nvSpPr>
        <p:spPr>
          <a:xfrm>
            <a:off x="4967175" y="4381000"/>
            <a:ext cx="3093600" cy="363600"/>
          </a:xfrm>
          <a:prstGeom prst="rect">
            <a:avLst/>
          </a:prstGeom>
          <a:noFill/>
          <a:ln>
            <a:noFill/>
          </a:ln>
        </p:spPr>
        <p:txBody>
          <a:bodyPr anchorCtr="0" anchor="ctr" bIns="113100" lIns="113100" spcFirstLastPara="1" rIns="113100" wrap="square" tIns="113100">
            <a:noAutofit/>
          </a:bodyPr>
          <a:lstStyle>
            <a:lvl1pPr indent="-285750" lvl="0" marL="457200" algn="ctr">
              <a:lnSpc>
                <a:spcPct val="115000"/>
              </a:lnSpc>
              <a:spcBef>
                <a:spcPts val="0"/>
              </a:spcBef>
              <a:spcAft>
                <a:spcPts val="0"/>
              </a:spcAft>
              <a:buClr>
                <a:schemeClr val="lt1"/>
              </a:buClr>
              <a:buSzPts val="900"/>
              <a:buChar char="●"/>
              <a:defRPr b="1" sz="900">
                <a:solidFill>
                  <a:schemeClr val="lt1"/>
                </a:solidFill>
              </a:defRPr>
            </a:lvl1pPr>
            <a:lvl2pPr indent="-285750" lvl="1" marL="914400" algn="ctr">
              <a:lnSpc>
                <a:spcPct val="115000"/>
              </a:lnSpc>
              <a:spcBef>
                <a:spcPts val="0"/>
              </a:spcBef>
              <a:spcAft>
                <a:spcPts val="0"/>
              </a:spcAft>
              <a:buClr>
                <a:schemeClr val="lt1"/>
              </a:buClr>
              <a:buSzPts val="900"/>
              <a:buChar char="○"/>
              <a:defRPr b="1" sz="900">
                <a:solidFill>
                  <a:schemeClr val="lt1"/>
                </a:solidFill>
              </a:defRPr>
            </a:lvl2pPr>
            <a:lvl3pPr indent="-285750" lvl="2" marL="1371600" algn="ctr">
              <a:lnSpc>
                <a:spcPct val="115000"/>
              </a:lnSpc>
              <a:spcBef>
                <a:spcPts val="0"/>
              </a:spcBef>
              <a:spcAft>
                <a:spcPts val="0"/>
              </a:spcAft>
              <a:buClr>
                <a:schemeClr val="lt1"/>
              </a:buClr>
              <a:buSzPts val="900"/>
              <a:buChar char="■"/>
              <a:defRPr b="1" sz="900">
                <a:solidFill>
                  <a:schemeClr val="lt1"/>
                </a:solidFill>
              </a:defRPr>
            </a:lvl3pPr>
            <a:lvl4pPr indent="-285750" lvl="3" marL="1828800" algn="ctr">
              <a:lnSpc>
                <a:spcPct val="115000"/>
              </a:lnSpc>
              <a:spcBef>
                <a:spcPts val="0"/>
              </a:spcBef>
              <a:spcAft>
                <a:spcPts val="0"/>
              </a:spcAft>
              <a:buClr>
                <a:schemeClr val="lt1"/>
              </a:buClr>
              <a:buSzPts val="900"/>
              <a:buChar char="●"/>
              <a:defRPr b="1" sz="900">
                <a:solidFill>
                  <a:schemeClr val="lt1"/>
                </a:solidFill>
              </a:defRPr>
            </a:lvl4pPr>
            <a:lvl5pPr indent="-285750" lvl="4" marL="2286000" algn="ctr">
              <a:lnSpc>
                <a:spcPct val="115000"/>
              </a:lnSpc>
              <a:spcBef>
                <a:spcPts val="0"/>
              </a:spcBef>
              <a:spcAft>
                <a:spcPts val="0"/>
              </a:spcAft>
              <a:buClr>
                <a:schemeClr val="lt1"/>
              </a:buClr>
              <a:buSzPts val="900"/>
              <a:buChar char="○"/>
              <a:defRPr b="1" sz="900">
                <a:solidFill>
                  <a:schemeClr val="lt1"/>
                </a:solidFill>
              </a:defRPr>
            </a:lvl5pPr>
            <a:lvl6pPr indent="-285750" lvl="5" marL="2743200" algn="ctr">
              <a:lnSpc>
                <a:spcPct val="115000"/>
              </a:lnSpc>
              <a:spcBef>
                <a:spcPts val="0"/>
              </a:spcBef>
              <a:spcAft>
                <a:spcPts val="0"/>
              </a:spcAft>
              <a:buClr>
                <a:schemeClr val="lt1"/>
              </a:buClr>
              <a:buSzPts val="900"/>
              <a:buChar char="■"/>
              <a:defRPr b="1" sz="900">
                <a:solidFill>
                  <a:schemeClr val="lt1"/>
                </a:solidFill>
              </a:defRPr>
            </a:lvl6pPr>
            <a:lvl7pPr indent="-285750" lvl="6" marL="3200400" algn="ctr">
              <a:lnSpc>
                <a:spcPct val="115000"/>
              </a:lnSpc>
              <a:spcBef>
                <a:spcPts val="0"/>
              </a:spcBef>
              <a:spcAft>
                <a:spcPts val="0"/>
              </a:spcAft>
              <a:buClr>
                <a:schemeClr val="lt1"/>
              </a:buClr>
              <a:buSzPts val="900"/>
              <a:buChar char="●"/>
              <a:defRPr b="1" sz="900">
                <a:solidFill>
                  <a:schemeClr val="lt1"/>
                </a:solidFill>
              </a:defRPr>
            </a:lvl7pPr>
            <a:lvl8pPr indent="-285750" lvl="7" marL="3657600" algn="ctr">
              <a:lnSpc>
                <a:spcPct val="115000"/>
              </a:lnSpc>
              <a:spcBef>
                <a:spcPts val="0"/>
              </a:spcBef>
              <a:spcAft>
                <a:spcPts val="0"/>
              </a:spcAft>
              <a:buClr>
                <a:schemeClr val="lt1"/>
              </a:buClr>
              <a:buSzPts val="900"/>
              <a:buChar char="○"/>
              <a:defRPr b="1" sz="900">
                <a:solidFill>
                  <a:schemeClr val="lt1"/>
                </a:solidFill>
              </a:defRPr>
            </a:lvl8pPr>
            <a:lvl9pPr indent="-285750" lvl="8" marL="4114800" algn="ctr">
              <a:lnSpc>
                <a:spcPct val="115000"/>
              </a:lnSpc>
              <a:spcBef>
                <a:spcPts val="0"/>
              </a:spcBef>
              <a:spcAft>
                <a:spcPts val="0"/>
              </a:spcAft>
              <a:buClr>
                <a:schemeClr val="lt1"/>
              </a:buClr>
              <a:buSzPts val="900"/>
              <a:buChar char="■"/>
              <a:defRPr b="1" sz="900">
                <a:solidFill>
                  <a:schemeClr val="lt1"/>
                </a:solidFill>
              </a:defRPr>
            </a:lvl9pPr>
          </a:lstStyle>
          <a:p/>
        </p:txBody>
      </p:sp>
      <p:sp>
        <p:nvSpPr>
          <p:cNvPr id="106" name="Google Shape;106;p31"/>
          <p:cNvSpPr txBox="1"/>
          <p:nvPr>
            <p:ph idx="4" type="body"/>
          </p:nvPr>
        </p:nvSpPr>
        <p:spPr>
          <a:xfrm>
            <a:off x="5274175" y="5066800"/>
            <a:ext cx="2408700" cy="363600"/>
          </a:xfrm>
          <a:prstGeom prst="rect">
            <a:avLst/>
          </a:prstGeom>
          <a:noFill/>
          <a:ln>
            <a:noFill/>
          </a:ln>
        </p:spPr>
        <p:txBody>
          <a:bodyPr anchorCtr="0" anchor="ctr" bIns="113100" lIns="113100" spcFirstLastPara="1" rIns="113100" wrap="square" tIns="113100">
            <a:noAutofit/>
          </a:bodyPr>
          <a:lstStyle>
            <a:lvl1pPr indent="-285750" lvl="0" marL="457200" algn="ctr">
              <a:lnSpc>
                <a:spcPct val="115000"/>
              </a:lnSpc>
              <a:spcBef>
                <a:spcPts val="0"/>
              </a:spcBef>
              <a:spcAft>
                <a:spcPts val="0"/>
              </a:spcAft>
              <a:buClr>
                <a:schemeClr val="lt1"/>
              </a:buClr>
              <a:buSzPts val="900"/>
              <a:buChar char="●"/>
              <a:defRPr b="1" sz="900">
                <a:solidFill>
                  <a:schemeClr val="lt1"/>
                </a:solidFill>
              </a:defRPr>
            </a:lvl1pPr>
            <a:lvl2pPr indent="-285750" lvl="1" marL="914400" algn="ctr">
              <a:lnSpc>
                <a:spcPct val="115000"/>
              </a:lnSpc>
              <a:spcBef>
                <a:spcPts val="0"/>
              </a:spcBef>
              <a:spcAft>
                <a:spcPts val="0"/>
              </a:spcAft>
              <a:buClr>
                <a:schemeClr val="lt1"/>
              </a:buClr>
              <a:buSzPts val="900"/>
              <a:buChar char="○"/>
              <a:defRPr b="1" sz="900">
                <a:solidFill>
                  <a:schemeClr val="lt1"/>
                </a:solidFill>
              </a:defRPr>
            </a:lvl2pPr>
            <a:lvl3pPr indent="-285750" lvl="2" marL="1371600" algn="ctr">
              <a:lnSpc>
                <a:spcPct val="115000"/>
              </a:lnSpc>
              <a:spcBef>
                <a:spcPts val="0"/>
              </a:spcBef>
              <a:spcAft>
                <a:spcPts val="0"/>
              </a:spcAft>
              <a:buClr>
                <a:schemeClr val="lt1"/>
              </a:buClr>
              <a:buSzPts val="900"/>
              <a:buChar char="■"/>
              <a:defRPr b="1" sz="900">
                <a:solidFill>
                  <a:schemeClr val="lt1"/>
                </a:solidFill>
              </a:defRPr>
            </a:lvl3pPr>
            <a:lvl4pPr indent="-285750" lvl="3" marL="1828800" algn="ctr">
              <a:lnSpc>
                <a:spcPct val="115000"/>
              </a:lnSpc>
              <a:spcBef>
                <a:spcPts val="0"/>
              </a:spcBef>
              <a:spcAft>
                <a:spcPts val="0"/>
              </a:spcAft>
              <a:buClr>
                <a:schemeClr val="lt1"/>
              </a:buClr>
              <a:buSzPts val="900"/>
              <a:buChar char="●"/>
              <a:defRPr b="1" sz="900">
                <a:solidFill>
                  <a:schemeClr val="lt1"/>
                </a:solidFill>
              </a:defRPr>
            </a:lvl4pPr>
            <a:lvl5pPr indent="-285750" lvl="4" marL="2286000" algn="ctr">
              <a:lnSpc>
                <a:spcPct val="115000"/>
              </a:lnSpc>
              <a:spcBef>
                <a:spcPts val="0"/>
              </a:spcBef>
              <a:spcAft>
                <a:spcPts val="0"/>
              </a:spcAft>
              <a:buClr>
                <a:schemeClr val="lt1"/>
              </a:buClr>
              <a:buSzPts val="900"/>
              <a:buChar char="○"/>
              <a:defRPr b="1" sz="900">
                <a:solidFill>
                  <a:schemeClr val="lt1"/>
                </a:solidFill>
              </a:defRPr>
            </a:lvl5pPr>
            <a:lvl6pPr indent="-285750" lvl="5" marL="2743200" algn="ctr">
              <a:lnSpc>
                <a:spcPct val="115000"/>
              </a:lnSpc>
              <a:spcBef>
                <a:spcPts val="0"/>
              </a:spcBef>
              <a:spcAft>
                <a:spcPts val="0"/>
              </a:spcAft>
              <a:buClr>
                <a:schemeClr val="lt1"/>
              </a:buClr>
              <a:buSzPts val="900"/>
              <a:buChar char="■"/>
              <a:defRPr b="1" sz="900">
                <a:solidFill>
                  <a:schemeClr val="lt1"/>
                </a:solidFill>
              </a:defRPr>
            </a:lvl6pPr>
            <a:lvl7pPr indent="-285750" lvl="6" marL="3200400" algn="ctr">
              <a:lnSpc>
                <a:spcPct val="115000"/>
              </a:lnSpc>
              <a:spcBef>
                <a:spcPts val="0"/>
              </a:spcBef>
              <a:spcAft>
                <a:spcPts val="0"/>
              </a:spcAft>
              <a:buClr>
                <a:schemeClr val="lt1"/>
              </a:buClr>
              <a:buSzPts val="900"/>
              <a:buChar char="●"/>
              <a:defRPr b="1" sz="900">
                <a:solidFill>
                  <a:schemeClr val="lt1"/>
                </a:solidFill>
              </a:defRPr>
            </a:lvl7pPr>
            <a:lvl8pPr indent="-285750" lvl="7" marL="3657600" algn="ctr">
              <a:lnSpc>
                <a:spcPct val="115000"/>
              </a:lnSpc>
              <a:spcBef>
                <a:spcPts val="0"/>
              </a:spcBef>
              <a:spcAft>
                <a:spcPts val="0"/>
              </a:spcAft>
              <a:buClr>
                <a:schemeClr val="lt1"/>
              </a:buClr>
              <a:buSzPts val="900"/>
              <a:buChar char="○"/>
              <a:defRPr b="1" sz="900">
                <a:solidFill>
                  <a:schemeClr val="lt1"/>
                </a:solidFill>
              </a:defRPr>
            </a:lvl8pPr>
            <a:lvl9pPr indent="-285750" lvl="8" marL="4114800" algn="ctr">
              <a:lnSpc>
                <a:spcPct val="115000"/>
              </a:lnSpc>
              <a:spcBef>
                <a:spcPts val="0"/>
              </a:spcBef>
              <a:spcAft>
                <a:spcPts val="0"/>
              </a:spcAft>
              <a:buClr>
                <a:schemeClr val="lt1"/>
              </a:buClr>
              <a:buSzPts val="900"/>
              <a:buChar char="■"/>
              <a:defRPr b="1" sz="900">
                <a:solidFill>
                  <a:schemeClr val="lt1"/>
                </a:solidFill>
              </a:defRPr>
            </a:lvl9pPr>
          </a:lstStyle>
          <a:p/>
        </p:txBody>
      </p:sp>
      <p:sp>
        <p:nvSpPr>
          <p:cNvPr id="107" name="Google Shape;107;p31"/>
          <p:cNvSpPr txBox="1"/>
          <p:nvPr>
            <p:ph idx="5" type="body"/>
          </p:nvPr>
        </p:nvSpPr>
        <p:spPr>
          <a:xfrm>
            <a:off x="5667775" y="5676400"/>
            <a:ext cx="1692600" cy="287400"/>
          </a:xfrm>
          <a:prstGeom prst="rect">
            <a:avLst/>
          </a:prstGeom>
          <a:noFill/>
          <a:ln>
            <a:noFill/>
          </a:ln>
        </p:spPr>
        <p:txBody>
          <a:bodyPr anchorCtr="0" anchor="ctr" bIns="113100" lIns="113100" spcFirstLastPara="1" rIns="113100" wrap="square" tIns="113100">
            <a:noAutofit/>
          </a:bodyPr>
          <a:lstStyle>
            <a:lvl1pPr indent="-285750" lvl="0" marL="457200" algn="ctr">
              <a:lnSpc>
                <a:spcPct val="115000"/>
              </a:lnSpc>
              <a:spcBef>
                <a:spcPts val="0"/>
              </a:spcBef>
              <a:spcAft>
                <a:spcPts val="0"/>
              </a:spcAft>
              <a:buClr>
                <a:schemeClr val="lt1"/>
              </a:buClr>
              <a:buSzPts val="900"/>
              <a:buChar char="●"/>
              <a:defRPr b="1" sz="900">
                <a:solidFill>
                  <a:schemeClr val="lt1"/>
                </a:solidFill>
              </a:defRPr>
            </a:lvl1pPr>
            <a:lvl2pPr indent="-285750" lvl="1" marL="914400" algn="ctr">
              <a:lnSpc>
                <a:spcPct val="115000"/>
              </a:lnSpc>
              <a:spcBef>
                <a:spcPts val="0"/>
              </a:spcBef>
              <a:spcAft>
                <a:spcPts val="0"/>
              </a:spcAft>
              <a:buClr>
                <a:schemeClr val="lt1"/>
              </a:buClr>
              <a:buSzPts val="900"/>
              <a:buChar char="○"/>
              <a:defRPr b="1" sz="900">
                <a:solidFill>
                  <a:schemeClr val="lt1"/>
                </a:solidFill>
              </a:defRPr>
            </a:lvl2pPr>
            <a:lvl3pPr indent="-285750" lvl="2" marL="1371600" algn="ctr">
              <a:lnSpc>
                <a:spcPct val="115000"/>
              </a:lnSpc>
              <a:spcBef>
                <a:spcPts val="0"/>
              </a:spcBef>
              <a:spcAft>
                <a:spcPts val="0"/>
              </a:spcAft>
              <a:buClr>
                <a:schemeClr val="lt1"/>
              </a:buClr>
              <a:buSzPts val="900"/>
              <a:buChar char="■"/>
              <a:defRPr b="1" sz="900">
                <a:solidFill>
                  <a:schemeClr val="lt1"/>
                </a:solidFill>
              </a:defRPr>
            </a:lvl3pPr>
            <a:lvl4pPr indent="-285750" lvl="3" marL="1828800" algn="ctr">
              <a:lnSpc>
                <a:spcPct val="115000"/>
              </a:lnSpc>
              <a:spcBef>
                <a:spcPts val="0"/>
              </a:spcBef>
              <a:spcAft>
                <a:spcPts val="0"/>
              </a:spcAft>
              <a:buClr>
                <a:schemeClr val="lt1"/>
              </a:buClr>
              <a:buSzPts val="900"/>
              <a:buChar char="●"/>
              <a:defRPr b="1" sz="900">
                <a:solidFill>
                  <a:schemeClr val="lt1"/>
                </a:solidFill>
              </a:defRPr>
            </a:lvl4pPr>
            <a:lvl5pPr indent="-285750" lvl="4" marL="2286000" algn="ctr">
              <a:lnSpc>
                <a:spcPct val="115000"/>
              </a:lnSpc>
              <a:spcBef>
                <a:spcPts val="0"/>
              </a:spcBef>
              <a:spcAft>
                <a:spcPts val="0"/>
              </a:spcAft>
              <a:buClr>
                <a:schemeClr val="lt1"/>
              </a:buClr>
              <a:buSzPts val="900"/>
              <a:buChar char="○"/>
              <a:defRPr b="1" sz="900">
                <a:solidFill>
                  <a:schemeClr val="lt1"/>
                </a:solidFill>
              </a:defRPr>
            </a:lvl5pPr>
            <a:lvl6pPr indent="-285750" lvl="5" marL="2743200" algn="ctr">
              <a:lnSpc>
                <a:spcPct val="115000"/>
              </a:lnSpc>
              <a:spcBef>
                <a:spcPts val="0"/>
              </a:spcBef>
              <a:spcAft>
                <a:spcPts val="0"/>
              </a:spcAft>
              <a:buClr>
                <a:schemeClr val="lt1"/>
              </a:buClr>
              <a:buSzPts val="900"/>
              <a:buChar char="■"/>
              <a:defRPr b="1" sz="900">
                <a:solidFill>
                  <a:schemeClr val="lt1"/>
                </a:solidFill>
              </a:defRPr>
            </a:lvl6pPr>
            <a:lvl7pPr indent="-285750" lvl="6" marL="3200400" algn="ctr">
              <a:lnSpc>
                <a:spcPct val="115000"/>
              </a:lnSpc>
              <a:spcBef>
                <a:spcPts val="0"/>
              </a:spcBef>
              <a:spcAft>
                <a:spcPts val="0"/>
              </a:spcAft>
              <a:buClr>
                <a:schemeClr val="lt1"/>
              </a:buClr>
              <a:buSzPts val="900"/>
              <a:buChar char="●"/>
              <a:defRPr b="1" sz="900">
                <a:solidFill>
                  <a:schemeClr val="lt1"/>
                </a:solidFill>
              </a:defRPr>
            </a:lvl7pPr>
            <a:lvl8pPr indent="-285750" lvl="7" marL="3657600" algn="ctr">
              <a:lnSpc>
                <a:spcPct val="115000"/>
              </a:lnSpc>
              <a:spcBef>
                <a:spcPts val="0"/>
              </a:spcBef>
              <a:spcAft>
                <a:spcPts val="0"/>
              </a:spcAft>
              <a:buClr>
                <a:schemeClr val="lt1"/>
              </a:buClr>
              <a:buSzPts val="900"/>
              <a:buChar char="○"/>
              <a:defRPr b="1" sz="900">
                <a:solidFill>
                  <a:schemeClr val="lt1"/>
                </a:solidFill>
              </a:defRPr>
            </a:lvl8pPr>
            <a:lvl9pPr indent="-285750" lvl="8" marL="4114800" algn="ctr">
              <a:lnSpc>
                <a:spcPct val="115000"/>
              </a:lnSpc>
              <a:spcBef>
                <a:spcPts val="0"/>
              </a:spcBef>
              <a:spcAft>
                <a:spcPts val="0"/>
              </a:spcAft>
              <a:buClr>
                <a:schemeClr val="lt1"/>
              </a:buClr>
              <a:buSzPts val="900"/>
              <a:buChar char="■"/>
              <a:defRPr b="1" sz="900">
                <a:solidFill>
                  <a:schemeClr val="lt1"/>
                </a:solidFill>
              </a:defRPr>
            </a:lvl9pPr>
          </a:lstStyle>
          <a:p/>
        </p:txBody>
      </p:sp>
      <p:sp>
        <p:nvSpPr>
          <p:cNvPr id="108" name="Google Shape;108;p31"/>
          <p:cNvSpPr txBox="1"/>
          <p:nvPr>
            <p:ph idx="6" type="body"/>
          </p:nvPr>
        </p:nvSpPr>
        <p:spPr>
          <a:xfrm>
            <a:off x="5959025" y="6133600"/>
            <a:ext cx="1102200" cy="287400"/>
          </a:xfrm>
          <a:prstGeom prst="rect">
            <a:avLst/>
          </a:prstGeom>
          <a:noFill/>
          <a:ln>
            <a:noFill/>
          </a:ln>
        </p:spPr>
        <p:txBody>
          <a:bodyPr anchorCtr="0" anchor="ctr" bIns="113100" lIns="113100" spcFirstLastPara="1" rIns="113100" wrap="square" tIns="113100">
            <a:noAutofit/>
          </a:bodyPr>
          <a:lstStyle>
            <a:lvl1pPr indent="-285750" lvl="0" marL="457200" algn="ctr">
              <a:lnSpc>
                <a:spcPct val="115000"/>
              </a:lnSpc>
              <a:spcBef>
                <a:spcPts val="0"/>
              </a:spcBef>
              <a:spcAft>
                <a:spcPts val="0"/>
              </a:spcAft>
              <a:buClr>
                <a:schemeClr val="lt1"/>
              </a:buClr>
              <a:buSzPts val="900"/>
              <a:buChar char="●"/>
              <a:defRPr b="1" sz="900">
                <a:solidFill>
                  <a:schemeClr val="lt1"/>
                </a:solidFill>
              </a:defRPr>
            </a:lvl1pPr>
            <a:lvl2pPr indent="-285750" lvl="1" marL="914400" algn="ctr">
              <a:lnSpc>
                <a:spcPct val="115000"/>
              </a:lnSpc>
              <a:spcBef>
                <a:spcPts val="0"/>
              </a:spcBef>
              <a:spcAft>
                <a:spcPts val="0"/>
              </a:spcAft>
              <a:buClr>
                <a:schemeClr val="lt1"/>
              </a:buClr>
              <a:buSzPts val="900"/>
              <a:buChar char="○"/>
              <a:defRPr b="1" sz="900">
                <a:solidFill>
                  <a:schemeClr val="lt1"/>
                </a:solidFill>
              </a:defRPr>
            </a:lvl2pPr>
            <a:lvl3pPr indent="-285750" lvl="2" marL="1371600" algn="ctr">
              <a:lnSpc>
                <a:spcPct val="115000"/>
              </a:lnSpc>
              <a:spcBef>
                <a:spcPts val="0"/>
              </a:spcBef>
              <a:spcAft>
                <a:spcPts val="0"/>
              </a:spcAft>
              <a:buClr>
                <a:schemeClr val="lt1"/>
              </a:buClr>
              <a:buSzPts val="900"/>
              <a:buChar char="■"/>
              <a:defRPr b="1" sz="900">
                <a:solidFill>
                  <a:schemeClr val="lt1"/>
                </a:solidFill>
              </a:defRPr>
            </a:lvl3pPr>
            <a:lvl4pPr indent="-285750" lvl="3" marL="1828800" algn="ctr">
              <a:lnSpc>
                <a:spcPct val="115000"/>
              </a:lnSpc>
              <a:spcBef>
                <a:spcPts val="0"/>
              </a:spcBef>
              <a:spcAft>
                <a:spcPts val="0"/>
              </a:spcAft>
              <a:buClr>
                <a:schemeClr val="lt1"/>
              </a:buClr>
              <a:buSzPts val="900"/>
              <a:buChar char="●"/>
              <a:defRPr b="1" sz="900">
                <a:solidFill>
                  <a:schemeClr val="lt1"/>
                </a:solidFill>
              </a:defRPr>
            </a:lvl4pPr>
            <a:lvl5pPr indent="-285750" lvl="4" marL="2286000" algn="ctr">
              <a:lnSpc>
                <a:spcPct val="115000"/>
              </a:lnSpc>
              <a:spcBef>
                <a:spcPts val="0"/>
              </a:spcBef>
              <a:spcAft>
                <a:spcPts val="0"/>
              </a:spcAft>
              <a:buClr>
                <a:schemeClr val="lt1"/>
              </a:buClr>
              <a:buSzPts val="900"/>
              <a:buChar char="○"/>
              <a:defRPr b="1" sz="900">
                <a:solidFill>
                  <a:schemeClr val="lt1"/>
                </a:solidFill>
              </a:defRPr>
            </a:lvl5pPr>
            <a:lvl6pPr indent="-285750" lvl="5" marL="2743200" algn="ctr">
              <a:lnSpc>
                <a:spcPct val="115000"/>
              </a:lnSpc>
              <a:spcBef>
                <a:spcPts val="0"/>
              </a:spcBef>
              <a:spcAft>
                <a:spcPts val="0"/>
              </a:spcAft>
              <a:buClr>
                <a:schemeClr val="lt1"/>
              </a:buClr>
              <a:buSzPts val="900"/>
              <a:buChar char="■"/>
              <a:defRPr b="1" sz="900">
                <a:solidFill>
                  <a:schemeClr val="lt1"/>
                </a:solidFill>
              </a:defRPr>
            </a:lvl6pPr>
            <a:lvl7pPr indent="-285750" lvl="6" marL="3200400" algn="ctr">
              <a:lnSpc>
                <a:spcPct val="115000"/>
              </a:lnSpc>
              <a:spcBef>
                <a:spcPts val="0"/>
              </a:spcBef>
              <a:spcAft>
                <a:spcPts val="0"/>
              </a:spcAft>
              <a:buClr>
                <a:schemeClr val="lt1"/>
              </a:buClr>
              <a:buSzPts val="900"/>
              <a:buChar char="●"/>
              <a:defRPr b="1" sz="900">
                <a:solidFill>
                  <a:schemeClr val="lt1"/>
                </a:solidFill>
              </a:defRPr>
            </a:lvl7pPr>
            <a:lvl8pPr indent="-285750" lvl="7" marL="3657600" algn="ctr">
              <a:lnSpc>
                <a:spcPct val="115000"/>
              </a:lnSpc>
              <a:spcBef>
                <a:spcPts val="0"/>
              </a:spcBef>
              <a:spcAft>
                <a:spcPts val="0"/>
              </a:spcAft>
              <a:buClr>
                <a:schemeClr val="lt1"/>
              </a:buClr>
              <a:buSzPts val="900"/>
              <a:buChar char="○"/>
              <a:defRPr b="1" sz="900">
                <a:solidFill>
                  <a:schemeClr val="lt1"/>
                </a:solidFill>
              </a:defRPr>
            </a:lvl8pPr>
            <a:lvl9pPr indent="-285750" lvl="8" marL="4114800" algn="ctr">
              <a:lnSpc>
                <a:spcPct val="115000"/>
              </a:lnSpc>
              <a:spcBef>
                <a:spcPts val="0"/>
              </a:spcBef>
              <a:spcAft>
                <a:spcPts val="0"/>
              </a:spcAft>
              <a:buClr>
                <a:schemeClr val="lt1"/>
              </a:buClr>
              <a:buSzPts val="900"/>
              <a:buChar char="■"/>
              <a:defRPr b="1" sz="900">
                <a:solidFill>
                  <a:schemeClr val="lt1"/>
                </a:solidFill>
              </a:defRPr>
            </a:lvl9pPr>
          </a:lstStyle>
          <a:p/>
        </p:txBody>
      </p:sp>
      <p:pic>
        <p:nvPicPr>
          <p:cNvPr id="109" name="Google Shape;109;p31"/>
          <p:cNvPicPr preferRelativeResize="0"/>
          <p:nvPr/>
        </p:nvPicPr>
        <p:blipFill rotWithShape="1">
          <a:blip r:embed="rId3">
            <a:alphaModFix/>
          </a:blip>
          <a:srcRect b="0" l="0" r="0" t="0"/>
          <a:stretch/>
        </p:blipFill>
        <p:spPr>
          <a:xfrm>
            <a:off x="241600" y="688475"/>
            <a:ext cx="3852100" cy="1477550"/>
          </a:xfrm>
          <a:prstGeom prst="rect">
            <a:avLst/>
          </a:prstGeom>
          <a:noFill/>
          <a:ln>
            <a:noFill/>
          </a:ln>
        </p:spPr>
      </p:pic>
      <p:sp>
        <p:nvSpPr>
          <p:cNvPr id="110" name="Google Shape;110;p31"/>
          <p:cNvSpPr txBox="1"/>
          <p:nvPr/>
        </p:nvSpPr>
        <p:spPr>
          <a:xfrm>
            <a:off x="957450" y="334150"/>
            <a:ext cx="2190900" cy="6309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3100"/>
              <a:buFont typeface="Arial"/>
              <a:buNone/>
            </a:pPr>
            <a:r>
              <a:rPr b="0" i="0" lang="en" sz="3100" u="none" cap="none" strike="noStrike">
                <a:solidFill>
                  <a:srgbClr val="666666"/>
                </a:solidFill>
                <a:latin typeface="Architects Daughter"/>
                <a:ea typeface="Architects Daughter"/>
                <a:cs typeface="Architects Daughter"/>
                <a:sym typeface="Architects Daughter"/>
              </a:rPr>
              <a:t>What fills</a:t>
            </a:r>
            <a:endParaRPr b="0" i="0" sz="3100" u="none" cap="none" strike="noStrike">
              <a:solidFill>
                <a:srgbClr val="666666"/>
              </a:solidFill>
              <a:latin typeface="Architects Daughter"/>
              <a:ea typeface="Architects Daughter"/>
              <a:cs typeface="Architects Daughter"/>
              <a:sym typeface="Architects Daughter"/>
            </a:endParaRPr>
          </a:p>
        </p:txBody>
      </p:sp>
      <p:sp>
        <p:nvSpPr>
          <p:cNvPr id="111" name="Google Shape;111;p31"/>
          <p:cNvSpPr txBox="1"/>
          <p:nvPr/>
        </p:nvSpPr>
        <p:spPr>
          <a:xfrm>
            <a:off x="510325" y="2764175"/>
            <a:ext cx="3352200" cy="2454900"/>
          </a:xfrm>
          <a:prstGeom prst="rect">
            <a:avLst/>
          </a:prstGeom>
          <a:noFill/>
          <a:ln>
            <a:noFill/>
          </a:ln>
        </p:spPr>
        <p:txBody>
          <a:bodyPr anchorCtr="0" anchor="t" bIns="91425" lIns="91425" spcFirstLastPara="1" rIns="91425" wrap="square" tIns="91425">
            <a:noAutofit/>
          </a:bodyPr>
          <a:lstStyle/>
          <a:p>
            <a:pPr indent="0" lvl="0" marL="0" marR="0" rtl="0" algn="ctr">
              <a:lnSpc>
                <a:spcPct val="115000"/>
              </a:lnSpc>
              <a:spcBef>
                <a:spcPts val="0"/>
              </a:spcBef>
              <a:spcAft>
                <a:spcPts val="0"/>
              </a:spcAft>
              <a:buClr>
                <a:srgbClr val="000000"/>
              </a:buClr>
              <a:buSzPts val="1000"/>
              <a:buFont typeface="Arial"/>
              <a:buNone/>
            </a:pPr>
            <a:r>
              <a:rPr b="0" i="0" lang="en" sz="1000" u="none" cap="none" strike="noStrike">
                <a:solidFill>
                  <a:srgbClr val="434343"/>
                </a:solidFill>
                <a:latin typeface="Nunito"/>
                <a:ea typeface="Nunito"/>
                <a:cs typeface="Nunito"/>
                <a:sym typeface="Nunito"/>
              </a:rPr>
              <a:t>When you find yourself feeling burned out or depleted, it’s often because you’ve poured more energy out than </a:t>
            </a:r>
            <a:br>
              <a:rPr b="0" i="0" lang="en" sz="1000" u="none" cap="none" strike="noStrike">
                <a:solidFill>
                  <a:srgbClr val="434343"/>
                </a:solidFill>
                <a:latin typeface="Nunito"/>
                <a:ea typeface="Nunito"/>
                <a:cs typeface="Nunito"/>
                <a:sym typeface="Nunito"/>
              </a:rPr>
            </a:br>
            <a:r>
              <a:rPr b="0" i="0" lang="en" sz="1000" u="none" cap="none" strike="noStrike">
                <a:solidFill>
                  <a:srgbClr val="434343"/>
                </a:solidFill>
                <a:latin typeface="Nunito"/>
                <a:ea typeface="Nunito"/>
                <a:cs typeface="Nunito"/>
                <a:sym typeface="Nunito"/>
              </a:rPr>
              <a:t>you’ve put in. </a:t>
            </a:r>
            <a:endParaRPr b="0" i="0" sz="1000" u="none" cap="none" strike="noStrike">
              <a:solidFill>
                <a:srgbClr val="434343"/>
              </a:solidFill>
              <a:latin typeface="Nunito"/>
              <a:ea typeface="Nunito"/>
              <a:cs typeface="Nunito"/>
              <a:sym typeface="Nunito"/>
            </a:endParaRPr>
          </a:p>
          <a:p>
            <a:pPr indent="0" lvl="0" marL="0" marR="0" rtl="0" algn="ctr">
              <a:lnSpc>
                <a:spcPct val="115000"/>
              </a:lnSpc>
              <a:spcBef>
                <a:spcPts val="0"/>
              </a:spcBef>
              <a:spcAft>
                <a:spcPts val="0"/>
              </a:spcAft>
              <a:buClr>
                <a:srgbClr val="000000"/>
              </a:buClr>
              <a:buSzPts val="1000"/>
              <a:buFont typeface="Arial"/>
              <a:buNone/>
            </a:pPr>
            <a:r>
              <a:t/>
            </a:r>
            <a:endParaRPr b="0" i="0" sz="1000" u="none" cap="none" strike="noStrike">
              <a:solidFill>
                <a:srgbClr val="434343"/>
              </a:solidFill>
              <a:latin typeface="Nunito"/>
              <a:ea typeface="Nunito"/>
              <a:cs typeface="Nunito"/>
              <a:sym typeface="Nunito"/>
            </a:endParaRPr>
          </a:p>
          <a:p>
            <a:pPr indent="0" lvl="0" marL="0" marR="0" rtl="0" algn="ctr">
              <a:lnSpc>
                <a:spcPct val="115000"/>
              </a:lnSpc>
              <a:spcBef>
                <a:spcPts val="0"/>
              </a:spcBef>
              <a:spcAft>
                <a:spcPts val="0"/>
              </a:spcAft>
              <a:buClr>
                <a:schemeClr val="dk1"/>
              </a:buClr>
              <a:buSzPts val="1100"/>
              <a:buFont typeface="Arial"/>
              <a:buNone/>
            </a:pPr>
            <a:r>
              <a:rPr b="1" i="0" lang="en" sz="1400" u="none" cap="none" strike="noStrike">
                <a:solidFill>
                  <a:srgbClr val="434343"/>
                </a:solidFill>
                <a:latin typeface="Architects Daughter"/>
                <a:ea typeface="Architects Daughter"/>
                <a:cs typeface="Architects Daughter"/>
                <a:sym typeface="Architects Daughter"/>
              </a:rPr>
              <a:t>Activity: </a:t>
            </a:r>
            <a:endParaRPr b="0" i="0" sz="1000" u="none" cap="none" strike="noStrike">
              <a:solidFill>
                <a:srgbClr val="434343"/>
              </a:solidFill>
              <a:latin typeface="Nunito"/>
              <a:ea typeface="Nunito"/>
              <a:cs typeface="Nunito"/>
              <a:sym typeface="Nunito"/>
            </a:endParaRPr>
          </a:p>
          <a:p>
            <a:pPr indent="0" lvl="0" marL="0" marR="0" rtl="0" algn="ctr">
              <a:lnSpc>
                <a:spcPct val="115000"/>
              </a:lnSpc>
              <a:spcBef>
                <a:spcPts val="0"/>
              </a:spcBef>
              <a:spcAft>
                <a:spcPts val="0"/>
              </a:spcAft>
              <a:buClr>
                <a:srgbClr val="000000"/>
              </a:buClr>
              <a:buSzPts val="1000"/>
              <a:buFont typeface="Arial"/>
              <a:buNone/>
            </a:pPr>
            <a:r>
              <a:rPr b="0" i="0" lang="en" sz="1000" u="none" cap="none" strike="noStrike">
                <a:solidFill>
                  <a:srgbClr val="434343"/>
                </a:solidFill>
                <a:latin typeface="Nunito"/>
                <a:ea typeface="Nunito"/>
                <a:cs typeface="Nunito"/>
                <a:sym typeface="Nunito"/>
              </a:rPr>
              <a:t>Think about the things that “fill your cup” and make you feel full and whole, and type those in the cup. Make sure to keep your cup full by doing those things on </a:t>
            </a:r>
            <a:br>
              <a:rPr b="0" i="0" lang="en" sz="1000" u="none" cap="none" strike="noStrike">
                <a:solidFill>
                  <a:srgbClr val="434343"/>
                </a:solidFill>
                <a:latin typeface="Nunito"/>
                <a:ea typeface="Nunito"/>
                <a:cs typeface="Nunito"/>
                <a:sym typeface="Nunito"/>
              </a:rPr>
            </a:br>
            <a:r>
              <a:rPr b="0" i="0" lang="en" sz="1000" u="none" cap="none" strike="noStrike">
                <a:solidFill>
                  <a:srgbClr val="434343"/>
                </a:solidFill>
                <a:latin typeface="Nunito"/>
                <a:ea typeface="Nunito"/>
                <a:cs typeface="Nunito"/>
                <a:sym typeface="Nunito"/>
              </a:rPr>
              <a:t>a regular basis. Once complete, consider sharing this page with your parent or trusted adult. Then, they can use the activity on the next page to share with you. By knowing what fills each other’s cups, you can strengthen your bond and better support one another. </a:t>
            </a:r>
            <a:endParaRPr b="0" i="0" sz="1000" u="none" cap="none" strike="noStrike">
              <a:solidFill>
                <a:srgbClr val="434343"/>
              </a:solidFill>
              <a:latin typeface="Nunito"/>
              <a:ea typeface="Nunito"/>
              <a:cs typeface="Nunito"/>
              <a:sym typeface="Nunito"/>
            </a:endParaRPr>
          </a:p>
        </p:txBody>
      </p:sp>
      <p:sp>
        <p:nvSpPr>
          <p:cNvPr id="112" name="Google Shape;112;p31"/>
          <p:cNvSpPr/>
          <p:nvPr/>
        </p:nvSpPr>
        <p:spPr>
          <a:xfrm>
            <a:off x="881250" y="2147275"/>
            <a:ext cx="2572800" cy="432900"/>
          </a:xfrm>
          <a:prstGeom prst="rect">
            <a:avLst/>
          </a:prstGeom>
          <a:solidFill>
            <a:srgbClr val="B4A7D6"/>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Barlow"/>
              <a:ea typeface="Barlow"/>
              <a:cs typeface="Barlow"/>
              <a:sym typeface="Barlow"/>
            </a:endParaRPr>
          </a:p>
        </p:txBody>
      </p:sp>
      <p:sp>
        <p:nvSpPr>
          <p:cNvPr id="113" name="Google Shape;113;p31"/>
          <p:cNvSpPr txBox="1"/>
          <p:nvPr/>
        </p:nvSpPr>
        <p:spPr>
          <a:xfrm>
            <a:off x="1013675" y="2119000"/>
            <a:ext cx="2359500" cy="4329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900"/>
              <a:buFont typeface="Arial"/>
              <a:buNone/>
            </a:pPr>
            <a:r>
              <a:rPr b="1" i="0" lang="en" sz="1900" u="none" cap="none" strike="noStrike">
                <a:solidFill>
                  <a:schemeClr val="lt1"/>
                </a:solidFill>
                <a:latin typeface="Barlow"/>
                <a:ea typeface="Barlow"/>
                <a:cs typeface="Barlow"/>
                <a:sym typeface="Barlow"/>
              </a:rPr>
              <a:t>FOR YOUNG PEOPLE</a:t>
            </a:r>
            <a:endParaRPr b="1" i="0" sz="1900" u="none" cap="none" strike="noStrike">
              <a:solidFill>
                <a:schemeClr val="lt1"/>
              </a:solidFill>
              <a:latin typeface="Barlow"/>
              <a:ea typeface="Barlow"/>
              <a:cs typeface="Barlow"/>
              <a:sym typeface="Barlow"/>
            </a:endParaRPr>
          </a:p>
        </p:txBody>
      </p:sp>
      <p:sp>
        <p:nvSpPr>
          <p:cNvPr id="114" name="Google Shape;114;p31"/>
          <p:cNvSpPr txBox="1"/>
          <p:nvPr/>
        </p:nvSpPr>
        <p:spPr>
          <a:xfrm>
            <a:off x="449375" y="5447675"/>
            <a:ext cx="1993800" cy="30000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rgbClr val="000000"/>
              </a:buClr>
              <a:buSzPts val="1000"/>
              <a:buFont typeface="Arial"/>
              <a:buNone/>
            </a:pPr>
            <a:r>
              <a:rPr b="0" i="0" lang="en" sz="1000" u="sng" cap="none" strike="noStrike">
                <a:solidFill>
                  <a:srgbClr val="434343"/>
                </a:solidFill>
                <a:latin typeface="Barlow Medium"/>
                <a:ea typeface="Barlow Medium"/>
                <a:cs typeface="Barlow Medium"/>
                <a:sym typeface="Barlow Medium"/>
              </a:rPr>
              <a:t>Some examples:</a:t>
            </a:r>
            <a:endParaRPr b="0" i="0" sz="1000" u="sng" cap="none" strike="noStrike">
              <a:solidFill>
                <a:srgbClr val="434343"/>
              </a:solidFill>
              <a:latin typeface="Barlow Medium"/>
              <a:ea typeface="Barlow Medium"/>
              <a:cs typeface="Barlow Medium"/>
              <a:sym typeface="Barlow Medium"/>
            </a:endParaRPr>
          </a:p>
          <a:p>
            <a:pPr indent="0" lvl="0" marL="0" marR="0" rtl="0" algn="l">
              <a:lnSpc>
                <a:spcPct val="115000"/>
              </a:lnSpc>
              <a:spcBef>
                <a:spcPts val="0"/>
              </a:spcBef>
              <a:spcAft>
                <a:spcPts val="0"/>
              </a:spcAft>
              <a:buClr>
                <a:srgbClr val="000000"/>
              </a:buClr>
              <a:buSzPts val="900"/>
              <a:buFont typeface="Arial"/>
              <a:buNone/>
            </a:pPr>
            <a:r>
              <a:t/>
            </a:r>
            <a:endParaRPr b="0" i="0" sz="900" u="none" cap="none" strike="noStrike">
              <a:solidFill>
                <a:srgbClr val="434343"/>
              </a:solidFill>
              <a:latin typeface="Nunito"/>
              <a:ea typeface="Nunito"/>
              <a:cs typeface="Nunito"/>
              <a:sym typeface="Nunito"/>
            </a:endParaRPr>
          </a:p>
          <a:p>
            <a:pPr indent="-285750" lvl="0" marL="457200" marR="0" rtl="0" algn="l">
              <a:lnSpc>
                <a:spcPct val="115000"/>
              </a:lnSpc>
              <a:spcBef>
                <a:spcPts val="0"/>
              </a:spcBef>
              <a:spcAft>
                <a:spcPts val="0"/>
              </a:spcAft>
              <a:buClr>
                <a:srgbClr val="434343"/>
              </a:buClr>
              <a:buSzPts val="900"/>
              <a:buFont typeface="Nunito"/>
              <a:buChar char="●"/>
            </a:pPr>
            <a:r>
              <a:rPr b="0" i="0" lang="en" sz="900" u="none" cap="none" strike="noStrike">
                <a:solidFill>
                  <a:srgbClr val="434343"/>
                </a:solidFill>
                <a:latin typeface="Nunito"/>
                <a:ea typeface="Nunito"/>
                <a:cs typeface="Nunito"/>
                <a:sym typeface="Nunito"/>
              </a:rPr>
              <a:t>Naming 5 things I’m grateful for</a:t>
            </a:r>
            <a:endParaRPr b="0" i="0" sz="900" u="none" cap="none" strike="noStrike">
              <a:solidFill>
                <a:srgbClr val="434343"/>
              </a:solidFill>
              <a:latin typeface="Nunito"/>
              <a:ea typeface="Nunito"/>
              <a:cs typeface="Nunito"/>
              <a:sym typeface="Nunito"/>
            </a:endParaRPr>
          </a:p>
          <a:p>
            <a:pPr indent="-285750" lvl="0" marL="457200" marR="0" rtl="0" algn="l">
              <a:lnSpc>
                <a:spcPct val="115000"/>
              </a:lnSpc>
              <a:spcBef>
                <a:spcPts val="0"/>
              </a:spcBef>
              <a:spcAft>
                <a:spcPts val="0"/>
              </a:spcAft>
              <a:buClr>
                <a:srgbClr val="434343"/>
              </a:buClr>
              <a:buSzPts val="900"/>
              <a:buFont typeface="Nunito"/>
              <a:buChar char="●"/>
            </a:pPr>
            <a:r>
              <a:rPr b="0" i="0" lang="en" sz="900" u="none" cap="none" strike="noStrike">
                <a:solidFill>
                  <a:srgbClr val="434343"/>
                </a:solidFill>
                <a:latin typeface="Nunito"/>
                <a:ea typeface="Nunito"/>
                <a:cs typeface="Nunito"/>
                <a:sym typeface="Nunito"/>
              </a:rPr>
              <a:t>Meditating or praying</a:t>
            </a:r>
            <a:endParaRPr b="0" i="0" sz="900" u="none" cap="none" strike="noStrike">
              <a:solidFill>
                <a:srgbClr val="434343"/>
              </a:solidFill>
              <a:latin typeface="Nunito"/>
              <a:ea typeface="Nunito"/>
              <a:cs typeface="Nunito"/>
              <a:sym typeface="Nunito"/>
            </a:endParaRPr>
          </a:p>
          <a:p>
            <a:pPr indent="-285750" lvl="0" marL="457200" marR="0" rtl="0" algn="l">
              <a:lnSpc>
                <a:spcPct val="115000"/>
              </a:lnSpc>
              <a:spcBef>
                <a:spcPts val="0"/>
              </a:spcBef>
              <a:spcAft>
                <a:spcPts val="0"/>
              </a:spcAft>
              <a:buClr>
                <a:srgbClr val="434343"/>
              </a:buClr>
              <a:buSzPts val="900"/>
              <a:buFont typeface="Nunito"/>
              <a:buChar char="●"/>
            </a:pPr>
            <a:r>
              <a:rPr b="0" i="0" lang="en" sz="900" u="none" cap="none" strike="noStrike">
                <a:solidFill>
                  <a:srgbClr val="434343"/>
                </a:solidFill>
                <a:latin typeface="Nunito"/>
                <a:ea typeface="Nunito"/>
                <a:cs typeface="Nunito"/>
                <a:sym typeface="Nunito"/>
              </a:rPr>
              <a:t>Doing something kind for someone</a:t>
            </a:r>
            <a:endParaRPr b="0" i="0" sz="900" u="none" cap="none" strike="noStrike">
              <a:solidFill>
                <a:srgbClr val="434343"/>
              </a:solidFill>
              <a:latin typeface="Nunito"/>
              <a:ea typeface="Nunito"/>
              <a:cs typeface="Nunito"/>
              <a:sym typeface="Nunito"/>
            </a:endParaRPr>
          </a:p>
          <a:p>
            <a:pPr indent="-285750" lvl="0" marL="457200" marR="0" rtl="0" algn="l">
              <a:lnSpc>
                <a:spcPct val="115000"/>
              </a:lnSpc>
              <a:spcBef>
                <a:spcPts val="0"/>
              </a:spcBef>
              <a:spcAft>
                <a:spcPts val="0"/>
              </a:spcAft>
              <a:buClr>
                <a:srgbClr val="434343"/>
              </a:buClr>
              <a:buSzPts val="900"/>
              <a:buFont typeface="Nunito"/>
              <a:buChar char="●"/>
            </a:pPr>
            <a:r>
              <a:rPr b="0" i="0" lang="en" sz="900" u="none" cap="none" strike="noStrike">
                <a:solidFill>
                  <a:srgbClr val="434343"/>
                </a:solidFill>
                <a:latin typeface="Nunito"/>
                <a:ea typeface="Nunito"/>
                <a:cs typeface="Nunito"/>
                <a:sym typeface="Nunito"/>
              </a:rPr>
              <a:t>Listening to </a:t>
            </a:r>
            <a:r>
              <a:rPr lang="en" sz="900">
                <a:solidFill>
                  <a:srgbClr val="434343"/>
                </a:solidFill>
                <a:latin typeface="Nunito"/>
                <a:ea typeface="Nunito"/>
                <a:cs typeface="Nunito"/>
                <a:sym typeface="Nunito"/>
              </a:rPr>
              <a:t>music</a:t>
            </a:r>
            <a:endParaRPr b="0" i="0" sz="900" u="none" cap="none" strike="noStrike">
              <a:solidFill>
                <a:srgbClr val="434343"/>
              </a:solidFill>
              <a:latin typeface="Nunito"/>
              <a:ea typeface="Nunito"/>
              <a:cs typeface="Nunito"/>
              <a:sym typeface="Nunito"/>
            </a:endParaRPr>
          </a:p>
          <a:p>
            <a:pPr indent="-285750" lvl="0" marL="457200" marR="0" rtl="0" algn="l">
              <a:lnSpc>
                <a:spcPct val="115000"/>
              </a:lnSpc>
              <a:spcBef>
                <a:spcPts val="0"/>
              </a:spcBef>
              <a:spcAft>
                <a:spcPts val="0"/>
              </a:spcAft>
              <a:buClr>
                <a:srgbClr val="434343"/>
              </a:buClr>
              <a:buSzPts val="900"/>
              <a:buFont typeface="Nunito"/>
              <a:buChar char="●"/>
            </a:pPr>
            <a:r>
              <a:rPr b="0" i="0" lang="en" sz="900" u="none" cap="none" strike="noStrike">
                <a:solidFill>
                  <a:srgbClr val="434343"/>
                </a:solidFill>
                <a:latin typeface="Nunito"/>
                <a:ea typeface="Nunito"/>
                <a:cs typeface="Nunito"/>
                <a:sym typeface="Nunito"/>
              </a:rPr>
              <a:t>Spending time in nature </a:t>
            </a:r>
            <a:endParaRPr b="0" i="0" sz="900" u="none" cap="none" strike="noStrike">
              <a:solidFill>
                <a:srgbClr val="434343"/>
              </a:solidFill>
              <a:latin typeface="Nunito"/>
              <a:ea typeface="Nunito"/>
              <a:cs typeface="Nunito"/>
              <a:sym typeface="Nunito"/>
            </a:endParaRPr>
          </a:p>
          <a:p>
            <a:pPr indent="-285750" lvl="0" marL="457200" marR="0" rtl="0" algn="l">
              <a:lnSpc>
                <a:spcPct val="115000"/>
              </a:lnSpc>
              <a:spcBef>
                <a:spcPts val="0"/>
              </a:spcBef>
              <a:spcAft>
                <a:spcPts val="0"/>
              </a:spcAft>
              <a:buClr>
                <a:srgbClr val="434343"/>
              </a:buClr>
              <a:buSzPts val="900"/>
              <a:buFont typeface="Nunito"/>
              <a:buChar char="●"/>
            </a:pPr>
            <a:r>
              <a:rPr b="0" i="0" lang="en" sz="900" u="none" cap="none" strike="noStrike">
                <a:solidFill>
                  <a:srgbClr val="434343"/>
                </a:solidFill>
                <a:latin typeface="Nunito"/>
                <a:ea typeface="Nunito"/>
                <a:cs typeface="Nunito"/>
                <a:sym typeface="Nunito"/>
              </a:rPr>
              <a:t>Enjoying my favorite meal</a:t>
            </a:r>
            <a:endParaRPr b="0" i="0" sz="900" u="none" cap="none" strike="noStrike">
              <a:solidFill>
                <a:srgbClr val="434343"/>
              </a:solidFill>
              <a:latin typeface="Nunito"/>
              <a:ea typeface="Nunito"/>
              <a:cs typeface="Nunito"/>
              <a:sym typeface="Nunito"/>
            </a:endParaRPr>
          </a:p>
        </p:txBody>
      </p:sp>
      <p:sp>
        <p:nvSpPr>
          <p:cNvPr id="115" name="Google Shape;115;p31"/>
          <p:cNvSpPr txBox="1"/>
          <p:nvPr/>
        </p:nvSpPr>
        <p:spPr>
          <a:xfrm>
            <a:off x="2378075" y="5788175"/>
            <a:ext cx="1852500" cy="2640600"/>
          </a:xfrm>
          <a:prstGeom prst="rect">
            <a:avLst/>
          </a:prstGeom>
          <a:noFill/>
          <a:ln>
            <a:noFill/>
          </a:ln>
        </p:spPr>
        <p:txBody>
          <a:bodyPr anchorCtr="0" anchor="t" bIns="91425" lIns="91425" spcFirstLastPara="1" rIns="91425" wrap="square" tIns="91425">
            <a:noAutofit/>
          </a:bodyPr>
          <a:lstStyle/>
          <a:p>
            <a:pPr indent="-285750" lvl="0" marL="457200" marR="0" rtl="0" algn="l">
              <a:lnSpc>
                <a:spcPct val="115000"/>
              </a:lnSpc>
              <a:spcBef>
                <a:spcPts val="0"/>
              </a:spcBef>
              <a:spcAft>
                <a:spcPts val="0"/>
              </a:spcAft>
              <a:buClr>
                <a:srgbClr val="434343"/>
              </a:buClr>
              <a:buSzPts val="900"/>
              <a:buFont typeface="Nunito"/>
              <a:buChar char="●"/>
            </a:pPr>
            <a:r>
              <a:rPr b="0" i="0" lang="en" sz="900" u="none" cap="none" strike="noStrike">
                <a:solidFill>
                  <a:srgbClr val="434343"/>
                </a:solidFill>
                <a:latin typeface="Nunito"/>
                <a:ea typeface="Nunito"/>
                <a:cs typeface="Nunito"/>
                <a:sym typeface="Nunito"/>
              </a:rPr>
              <a:t>Making art or journaling</a:t>
            </a:r>
            <a:endParaRPr b="0" i="0" sz="900" u="none" cap="none" strike="noStrike">
              <a:solidFill>
                <a:srgbClr val="434343"/>
              </a:solidFill>
              <a:latin typeface="Nunito"/>
              <a:ea typeface="Nunito"/>
              <a:cs typeface="Nunito"/>
              <a:sym typeface="Nunito"/>
            </a:endParaRPr>
          </a:p>
          <a:p>
            <a:pPr indent="-285750" lvl="0" marL="457200" marR="0" rtl="0" algn="l">
              <a:lnSpc>
                <a:spcPct val="115000"/>
              </a:lnSpc>
              <a:spcBef>
                <a:spcPts val="0"/>
              </a:spcBef>
              <a:spcAft>
                <a:spcPts val="0"/>
              </a:spcAft>
              <a:buClr>
                <a:srgbClr val="434343"/>
              </a:buClr>
              <a:buSzPts val="900"/>
              <a:buFont typeface="Nunito"/>
              <a:buChar char="●"/>
            </a:pPr>
            <a:r>
              <a:rPr b="0" i="0" lang="en" sz="900" u="none" cap="none" strike="noStrike">
                <a:solidFill>
                  <a:srgbClr val="434343"/>
                </a:solidFill>
                <a:latin typeface="Nunito"/>
                <a:ea typeface="Nunito"/>
                <a:cs typeface="Nunito"/>
                <a:sym typeface="Nunito"/>
              </a:rPr>
              <a:t>Taking a break from electronics</a:t>
            </a:r>
            <a:endParaRPr b="0" i="0" sz="900" u="none" cap="none" strike="noStrike">
              <a:solidFill>
                <a:srgbClr val="434343"/>
              </a:solidFill>
              <a:latin typeface="Nunito"/>
              <a:ea typeface="Nunito"/>
              <a:cs typeface="Nunito"/>
              <a:sym typeface="Nunito"/>
            </a:endParaRPr>
          </a:p>
          <a:p>
            <a:pPr indent="-285750" lvl="0" marL="457200" marR="0" rtl="0" algn="l">
              <a:lnSpc>
                <a:spcPct val="115000"/>
              </a:lnSpc>
              <a:spcBef>
                <a:spcPts val="0"/>
              </a:spcBef>
              <a:spcAft>
                <a:spcPts val="0"/>
              </a:spcAft>
              <a:buClr>
                <a:srgbClr val="434343"/>
              </a:buClr>
              <a:buSzPts val="900"/>
              <a:buFont typeface="Nunito"/>
              <a:buChar char="●"/>
            </a:pPr>
            <a:r>
              <a:rPr b="0" i="0" lang="en" sz="900" u="none" cap="none" strike="noStrike">
                <a:solidFill>
                  <a:srgbClr val="434343"/>
                </a:solidFill>
                <a:latin typeface="Nunito"/>
                <a:ea typeface="Nunito"/>
                <a:cs typeface="Nunito"/>
                <a:sym typeface="Nunito"/>
              </a:rPr>
              <a:t>Talking to friend</a:t>
            </a:r>
            <a:r>
              <a:rPr b="0" i="0" lang="en" sz="900" u="none" cap="none" strike="noStrike">
                <a:solidFill>
                  <a:srgbClr val="434343"/>
                </a:solidFill>
                <a:latin typeface="Nunito"/>
                <a:ea typeface="Nunito"/>
                <a:cs typeface="Nunito"/>
                <a:sym typeface="Nunito"/>
              </a:rPr>
              <a:t>s.</a:t>
            </a:r>
            <a:endParaRPr b="0" i="0" sz="900" u="none" cap="none" strike="noStrike">
              <a:solidFill>
                <a:srgbClr val="434343"/>
              </a:solidFill>
              <a:latin typeface="Nunito"/>
              <a:ea typeface="Nunito"/>
              <a:cs typeface="Nunito"/>
              <a:sym typeface="Nunito"/>
            </a:endParaRPr>
          </a:p>
          <a:p>
            <a:pPr indent="-285750" lvl="0" marL="457200" marR="0" rtl="0" algn="l">
              <a:lnSpc>
                <a:spcPct val="115000"/>
              </a:lnSpc>
              <a:spcBef>
                <a:spcPts val="0"/>
              </a:spcBef>
              <a:spcAft>
                <a:spcPts val="0"/>
              </a:spcAft>
              <a:buClr>
                <a:srgbClr val="434343"/>
              </a:buClr>
              <a:buSzPts val="900"/>
              <a:buFont typeface="Nunito"/>
              <a:buChar char="●"/>
            </a:pPr>
            <a:r>
              <a:rPr b="0" i="0" lang="en" sz="900" u="none" cap="none" strike="noStrike">
                <a:solidFill>
                  <a:srgbClr val="434343"/>
                </a:solidFill>
                <a:latin typeface="Nunito"/>
                <a:ea typeface="Nunito"/>
                <a:cs typeface="Nunito"/>
                <a:sym typeface="Nunito"/>
              </a:rPr>
              <a:t>Exercising or being activ</a:t>
            </a:r>
            <a:r>
              <a:rPr b="0" i="0" lang="en" sz="900" u="none" cap="none" strike="noStrike">
                <a:solidFill>
                  <a:srgbClr val="434343"/>
                </a:solidFill>
                <a:latin typeface="Nunito"/>
                <a:ea typeface="Nunito"/>
                <a:cs typeface="Nunito"/>
                <a:sym typeface="Nunito"/>
              </a:rPr>
              <a:t>e</a:t>
            </a:r>
            <a:endParaRPr b="0" i="0" sz="900" u="none" cap="none" strike="noStrike">
              <a:solidFill>
                <a:srgbClr val="434343"/>
              </a:solidFill>
              <a:latin typeface="Nunito"/>
              <a:ea typeface="Nunito"/>
              <a:cs typeface="Nunito"/>
              <a:sym typeface="Nunito"/>
            </a:endParaRPr>
          </a:p>
          <a:p>
            <a:pPr indent="-285750" lvl="0" marL="457200" marR="0" rtl="0" algn="l">
              <a:lnSpc>
                <a:spcPct val="115000"/>
              </a:lnSpc>
              <a:spcBef>
                <a:spcPts val="0"/>
              </a:spcBef>
              <a:spcAft>
                <a:spcPts val="0"/>
              </a:spcAft>
              <a:buClr>
                <a:srgbClr val="434343"/>
              </a:buClr>
              <a:buSzPts val="900"/>
              <a:buFont typeface="Nunito"/>
              <a:buChar char="●"/>
            </a:pPr>
            <a:r>
              <a:rPr b="0" i="0" lang="en" sz="900" u="none" cap="none" strike="noStrike">
                <a:solidFill>
                  <a:srgbClr val="434343"/>
                </a:solidFill>
                <a:latin typeface="Nunito"/>
                <a:ea typeface="Nunito"/>
                <a:cs typeface="Nunito"/>
                <a:sym typeface="Nunito"/>
              </a:rPr>
              <a:t>Dancing or singing</a:t>
            </a:r>
            <a:endParaRPr b="0" i="0" sz="900" u="none" cap="none" strike="noStrike">
              <a:solidFill>
                <a:srgbClr val="434343"/>
              </a:solidFill>
              <a:latin typeface="Nunito"/>
              <a:ea typeface="Nunito"/>
              <a:cs typeface="Nunito"/>
              <a:sym typeface="Nunito"/>
            </a:endParaRPr>
          </a:p>
          <a:p>
            <a:pPr indent="-285750" lvl="0" marL="457200" marR="0" rtl="0" algn="l">
              <a:lnSpc>
                <a:spcPct val="115000"/>
              </a:lnSpc>
              <a:spcBef>
                <a:spcPts val="0"/>
              </a:spcBef>
              <a:spcAft>
                <a:spcPts val="0"/>
              </a:spcAft>
              <a:buClr>
                <a:srgbClr val="434343"/>
              </a:buClr>
              <a:buSzPts val="900"/>
              <a:buFont typeface="Nunito"/>
              <a:buChar char="●"/>
            </a:pPr>
            <a:r>
              <a:rPr b="0" i="0" lang="en" sz="900" u="none" cap="none" strike="noStrike">
                <a:solidFill>
                  <a:srgbClr val="434343"/>
                </a:solidFill>
                <a:latin typeface="Nunito"/>
                <a:ea typeface="Nunito"/>
                <a:cs typeface="Nunito"/>
                <a:sym typeface="Nunito"/>
              </a:rPr>
              <a:t>Playing a game</a:t>
            </a:r>
            <a:endParaRPr b="0" i="0" sz="900" u="none" cap="none" strike="noStrike">
              <a:solidFill>
                <a:srgbClr val="434343"/>
              </a:solidFill>
              <a:latin typeface="Nunito"/>
              <a:ea typeface="Nunito"/>
              <a:cs typeface="Nunito"/>
              <a:sym typeface="Nunito"/>
            </a:endParaRPr>
          </a:p>
          <a:p>
            <a:pPr indent="0" lvl="0" marL="0" marR="0" rtl="0" algn="l">
              <a:lnSpc>
                <a:spcPct val="115000"/>
              </a:lnSpc>
              <a:spcBef>
                <a:spcPts val="0"/>
              </a:spcBef>
              <a:spcAft>
                <a:spcPts val="0"/>
              </a:spcAft>
              <a:buClr>
                <a:srgbClr val="000000"/>
              </a:buClr>
              <a:buSzPts val="900"/>
              <a:buFont typeface="Arial"/>
              <a:buNone/>
            </a:pPr>
            <a:r>
              <a:t/>
            </a:r>
            <a:endParaRPr b="0" i="0" sz="900" u="none" cap="none" strike="noStrike">
              <a:solidFill>
                <a:srgbClr val="434343"/>
              </a:solidFill>
              <a:latin typeface="Nunito"/>
              <a:ea typeface="Nunito"/>
              <a:cs typeface="Nunito"/>
              <a:sym typeface="Nunito"/>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p 1">
  <p:cSld name="BLANK_6_1">
    <p:spTree>
      <p:nvGrpSpPr>
        <p:cNvPr id="116" name="Shape 116"/>
        <p:cNvGrpSpPr/>
        <p:nvPr/>
      </p:nvGrpSpPr>
      <p:grpSpPr>
        <a:xfrm>
          <a:off x="0" y="0"/>
          <a:ext cx="0" cy="0"/>
          <a:chOff x="0" y="0"/>
          <a:chExt cx="0" cy="0"/>
        </a:xfrm>
      </p:grpSpPr>
      <p:pic>
        <p:nvPicPr>
          <p:cNvPr id="117" name="Google Shape;117;p32"/>
          <p:cNvPicPr preferRelativeResize="0"/>
          <p:nvPr/>
        </p:nvPicPr>
        <p:blipFill rotWithShape="1">
          <a:blip r:embed="rId2">
            <a:alphaModFix/>
          </a:blip>
          <a:srcRect b="0" l="0" r="0" t="0"/>
          <a:stretch/>
        </p:blipFill>
        <p:spPr>
          <a:xfrm>
            <a:off x="243626" y="747800"/>
            <a:ext cx="6151200" cy="6824927"/>
          </a:xfrm>
          <a:prstGeom prst="rect">
            <a:avLst/>
          </a:prstGeom>
          <a:noFill/>
          <a:ln>
            <a:noFill/>
          </a:ln>
        </p:spPr>
      </p:pic>
      <p:sp>
        <p:nvSpPr>
          <p:cNvPr id="118" name="Google Shape;118;p32"/>
          <p:cNvSpPr txBox="1"/>
          <p:nvPr>
            <p:ph idx="1" type="body"/>
          </p:nvPr>
        </p:nvSpPr>
        <p:spPr>
          <a:xfrm>
            <a:off x="2071575" y="3085600"/>
            <a:ext cx="3093600" cy="363600"/>
          </a:xfrm>
          <a:prstGeom prst="rect">
            <a:avLst/>
          </a:prstGeom>
          <a:noFill/>
          <a:ln>
            <a:noFill/>
          </a:ln>
        </p:spPr>
        <p:txBody>
          <a:bodyPr anchorCtr="0" anchor="ctr" bIns="113100" lIns="113100" spcFirstLastPara="1" rIns="113100" wrap="square" tIns="113100">
            <a:noAutofit/>
          </a:bodyPr>
          <a:lstStyle>
            <a:lvl1pPr indent="-285750" lvl="0" marL="457200" algn="ctr">
              <a:lnSpc>
                <a:spcPct val="115000"/>
              </a:lnSpc>
              <a:spcBef>
                <a:spcPts val="0"/>
              </a:spcBef>
              <a:spcAft>
                <a:spcPts val="0"/>
              </a:spcAft>
              <a:buClr>
                <a:schemeClr val="lt1"/>
              </a:buClr>
              <a:buSzPts val="900"/>
              <a:buChar char="●"/>
              <a:defRPr b="1" sz="900">
                <a:solidFill>
                  <a:schemeClr val="lt1"/>
                </a:solidFill>
              </a:defRPr>
            </a:lvl1pPr>
            <a:lvl2pPr indent="-285750" lvl="1" marL="914400" algn="ctr">
              <a:lnSpc>
                <a:spcPct val="115000"/>
              </a:lnSpc>
              <a:spcBef>
                <a:spcPts val="0"/>
              </a:spcBef>
              <a:spcAft>
                <a:spcPts val="0"/>
              </a:spcAft>
              <a:buClr>
                <a:schemeClr val="lt1"/>
              </a:buClr>
              <a:buSzPts val="900"/>
              <a:buChar char="○"/>
              <a:defRPr b="1" sz="900">
                <a:solidFill>
                  <a:schemeClr val="lt1"/>
                </a:solidFill>
              </a:defRPr>
            </a:lvl2pPr>
            <a:lvl3pPr indent="-285750" lvl="2" marL="1371600" algn="ctr">
              <a:lnSpc>
                <a:spcPct val="115000"/>
              </a:lnSpc>
              <a:spcBef>
                <a:spcPts val="0"/>
              </a:spcBef>
              <a:spcAft>
                <a:spcPts val="0"/>
              </a:spcAft>
              <a:buClr>
                <a:schemeClr val="lt1"/>
              </a:buClr>
              <a:buSzPts val="900"/>
              <a:buChar char="■"/>
              <a:defRPr b="1" sz="900">
                <a:solidFill>
                  <a:schemeClr val="lt1"/>
                </a:solidFill>
              </a:defRPr>
            </a:lvl3pPr>
            <a:lvl4pPr indent="-285750" lvl="3" marL="1828800" algn="ctr">
              <a:lnSpc>
                <a:spcPct val="115000"/>
              </a:lnSpc>
              <a:spcBef>
                <a:spcPts val="0"/>
              </a:spcBef>
              <a:spcAft>
                <a:spcPts val="0"/>
              </a:spcAft>
              <a:buClr>
                <a:schemeClr val="lt1"/>
              </a:buClr>
              <a:buSzPts val="900"/>
              <a:buChar char="●"/>
              <a:defRPr b="1" sz="900">
                <a:solidFill>
                  <a:schemeClr val="lt1"/>
                </a:solidFill>
              </a:defRPr>
            </a:lvl4pPr>
            <a:lvl5pPr indent="-285750" lvl="4" marL="2286000" algn="ctr">
              <a:lnSpc>
                <a:spcPct val="115000"/>
              </a:lnSpc>
              <a:spcBef>
                <a:spcPts val="0"/>
              </a:spcBef>
              <a:spcAft>
                <a:spcPts val="0"/>
              </a:spcAft>
              <a:buClr>
                <a:schemeClr val="lt1"/>
              </a:buClr>
              <a:buSzPts val="900"/>
              <a:buChar char="○"/>
              <a:defRPr b="1" sz="900">
                <a:solidFill>
                  <a:schemeClr val="lt1"/>
                </a:solidFill>
              </a:defRPr>
            </a:lvl5pPr>
            <a:lvl6pPr indent="-285750" lvl="5" marL="2743200" algn="ctr">
              <a:lnSpc>
                <a:spcPct val="115000"/>
              </a:lnSpc>
              <a:spcBef>
                <a:spcPts val="0"/>
              </a:spcBef>
              <a:spcAft>
                <a:spcPts val="0"/>
              </a:spcAft>
              <a:buClr>
                <a:schemeClr val="lt1"/>
              </a:buClr>
              <a:buSzPts val="900"/>
              <a:buChar char="■"/>
              <a:defRPr b="1" sz="900">
                <a:solidFill>
                  <a:schemeClr val="lt1"/>
                </a:solidFill>
              </a:defRPr>
            </a:lvl6pPr>
            <a:lvl7pPr indent="-285750" lvl="6" marL="3200400" algn="ctr">
              <a:lnSpc>
                <a:spcPct val="115000"/>
              </a:lnSpc>
              <a:spcBef>
                <a:spcPts val="0"/>
              </a:spcBef>
              <a:spcAft>
                <a:spcPts val="0"/>
              </a:spcAft>
              <a:buClr>
                <a:schemeClr val="lt1"/>
              </a:buClr>
              <a:buSzPts val="900"/>
              <a:buChar char="●"/>
              <a:defRPr b="1" sz="900">
                <a:solidFill>
                  <a:schemeClr val="lt1"/>
                </a:solidFill>
              </a:defRPr>
            </a:lvl7pPr>
            <a:lvl8pPr indent="-285750" lvl="7" marL="3657600" algn="ctr">
              <a:lnSpc>
                <a:spcPct val="115000"/>
              </a:lnSpc>
              <a:spcBef>
                <a:spcPts val="0"/>
              </a:spcBef>
              <a:spcAft>
                <a:spcPts val="0"/>
              </a:spcAft>
              <a:buClr>
                <a:schemeClr val="lt1"/>
              </a:buClr>
              <a:buSzPts val="900"/>
              <a:buChar char="○"/>
              <a:defRPr b="1" sz="900">
                <a:solidFill>
                  <a:schemeClr val="lt1"/>
                </a:solidFill>
              </a:defRPr>
            </a:lvl8pPr>
            <a:lvl9pPr indent="-285750" lvl="8" marL="4114800" algn="ctr">
              <a:lnSpc>
                <a:spcPct val="115000"/>
              </a:lnSpc>
              <a:spcBef>
                <a:spcPts val="0"/>
              </a:spcBef>
              <a:spcAft>
                <a:spcPts val="0"/>
              </a:spcAft>
              <a:buClr>
                <a:schemeClr val="lt1"/>
              </a:buClr>
              <a:buSzPts val="900"/>
              <a:buChar char="■"/>
              <a:defRPr b="1" sz="900">
                <a:solidFill>
                  <a:schemeClr val="lt1"/>
                </a:solidFill>
              </a:defRPr>
            </a:lvl9pPr>
          </a:lstStyle>
          <a:p/>
        </p:txBody>
      </p:sp>
      <p:sp>
        <p:nvSpPr>
          <p:cNvPr id="119" name="Google Shape;119;p32"/>
          <p:cNvSpPr txBox="1"/>
          <p:nvPr>
            <p:ph idx="2" type="body"/>
          </p:nvPr>
        </p:nvSpPr>
        <p:spPr>
          <a:xfrm>
            <a:off x="2071575" y="3771400"/>
            <a:ext cx="3093600" cy="363600"/>
          </a:xfrm>
          <a:prstGeom prst="rect">
            <a:avLst/>
          </a:prstGeom>
          <a:noFill/>
          <a:ln>
            <a:noFill/>
          </a:ln>
        </p:spPr>
        <p:txBody>
          <a:bodyPr anchorCtr="0" anchor="ctr" bIns="113100" lIns="113100" spcFirstLastPara="1" rIns="113100" wrap="square" tIns="113100">
            <a:noAutofit/>
          </a:bodyPr>
          <a:lstStyle>
            <a:lvl1pPr indent="-285750" lvl="0" marL="457200" algn="ctr">
              <a:lnSpc>
                <a:spcPct val="115000"/>
              </a:lnSpc>
              <a:spcBef>
                <a:spcPts val="0"/>
              </a:spcBef>
              <a:spcAft>
                <a:spcPts val="0"/>
              </a:spcAft>
              <a:buClr>
                <a:schemeClr val="lt1"/>
              </a:buClr>
              <a:buSzPts val="900"/>
              <a:buChar char="●"/>
              <a:defRPr b="1" sz="900">
                <a:solidFill>
                  <a:schemeClr val="lt1"/>
                </a:solidFill>
              </a:defRPr>
            </a:lvl1pPr>
            <a:lvl2pPr indent="-285750" lvl="1" marL="914400" algn="ctr">
              <a:lnSpc>
                <a:spcPct val="115000"/>
              </a:lnSpc>
              <a:spcBef>
                <a:spcPts val="0"/>
              </a:spcBef>
              <a:spcAft>
                <a:spcPts val="0"/>
              </a:spcAft>
              <a:buClr>
                <a:schemeClr val="lt1"/>
              </a:buClr>
              <a:buSzPts val="900"/>
              <a:buChar char="○"/>
              <a:defRPr b="1" sz="900">
                <a:solidFill>
                  <a:schemeClr val="lt1"/>
                </a:solidFill>
              </a:defRPr>
            </a:lvl2pPr>
            <a:lvl3pPr indent="-285750" lvl="2" marL="1371600" algn="ctr">
              <a:lnSpc>
                <a:spcPct val="115000"/>
              </a:lnSpc>
              <a:spcBef>
                <a:spcPts val="0"/>
              </a:spcBef>
              <a:spcAft>
                <a:spcPts val="0"/>
              </a:spcAft>
              <a:buClr>
                <a:schemeClr val="lt1"/>
              </a:buClr>
              <a:buSzPts val="900"/>
              <a:buChar char="■"/>
              <a:defRPr b="1" sz="900">
                <a:solidFill>
                  <a:schemeClr val="lt1"/>
                </a:solidFill>
              </a:defRPr>
            </a:lvl3pPr>
            <a:lvl4pPr indent="-285750" lvl="3" marL="1828800" algn="ctr">
              <a:lnSpc>
                <a:spcPct val="115000"/>
              </a:lnSpc>
              <a:spcBef>
                <a:spcPts val="0"/>
              </a:spcBef>
              <a:spcAft>
                <a:spcPts val="0"/>
              </a:spcAft>
              <a:buClr>
                <a:schemeClr val="lt1"/>
              </a:buClr>
              <a:buSzPts val="900"/>
              <a:buChar char="●"/>
              <a:defRPr b="1" sz="900">
                <a:solidFill>
                  <a:schemeClr val="lt1"/>
                </a:solidFill>
              </a:defRPr>
            </a:lvl4pPr>
            <a:lvl5pPr indent="-285750" lvl="4" marL="2286000" algn="ctr">
              <a:lnSpc>
                <a:spcPct val="115000"/>
              </a:lnSpc>
              <a:spcBef>
                <a:spcPts val="0"/>
              </a:spcBef>
              <a:spcAft>
                <a:spcPts val="0"/>
              </a:spcAft>
              <a:buClr>
                <a:schemeClr val="lt1"/>
              </a:buClr>
              <a:buSzPts val="900"/>
              <a:buChar char="○"/>
              <a:defRPr b="1" sz="900">
                <a:solidFill>
                  <a:schemeClr val="lt1"/>
                </a:solidFill>
              </a:defRPr>
            </a:lvl5pPr>
            <a:lvl6pPr indent="-285750" lvl="5" marL="2743200" algn="ctr">
              <a:lnSpc>
                <a:spcPct val="115000"/>
              </a:lnSpc>
              <a:spcBef>
                <a:spcPts val="0"/>
              </a:spcBef>
              <a:spcAft>
                <a:spcPts val="0"/>
              </a:spcAft>
              <a:buClr>
                <a:schemeClr val="lt1"/>
              </a:buClr>
              <a:buSzPts val="900"/>
              <a:buChar char="■"/>
              <a:defRPr b="1" sz="900">
                <a:solidFill>
                  <a:schemeClr val="lt1"/>
                </a:solidFill>
              </a:defRPr>
            </a:lvl6pPr>
            <a:lvl7pPr indent="-285750" lvl="6" marL="3200400" algn="ctr">
              <a:lnSpc>
                <a:spcPct val="115000"/>
              </a:lnSpc>
              <a:spcBef>
                <a:spcPts val="0"/>
              </a:spcBef>
              <a:spcAft>
                <a:spcPts val="0"/>
              </a:spcAft>
              <a:buClr>
                <a:schemeClr val="lt1"/>
              </a:buClr>
              <a:buSzPts val="900"/>
              <a:buChar char="●"/>
              <a:defRPr b="1" sz="900">
                <a:solidFill>
                  <a:schemeClr val="lt1"/>
                </a:solidFill>
              </a:defRPr>
            </a:lvl7pPr>
            <a:lvl8pPr indent="-285750" lvl="7" marL="3657600" algn="ctr">
              <a:lnSpc>
                <a:spcPct val="115000"/>
              </a:lnSpc>
              <a:spcBef>
                <a:spcPts val="0"/>
              </a:spcBef>
              <a:spcAft>
                <a:spcPts val="0"/>
              </a:spcAft>
              <a:buClr>
                <a:schemeClr val="lt1"/>
              </a:buClr>
              <a:buSzPts val="900"/>
              <a:buChar char="○"/>
              <a:defRPr b="1" sz="900">
                <a:solidFill>
                  <a:schemeClr val="lt1"/>
                </a:solidFill>
              </a:defRPr>
            </a:lvl8pPr>
            <a:lvl9pPr indent="-285750" lvl="8" marL="4114800" algn="ctr">
              <a:lnSpc>
                <a:spcPct val="115000"/>
              </a:lnSpc>
              <a:spcBef>
                <a:spcPts val="0"/>
              </a:spcBef>
              <a:spcAft>
                <a:spcPts val="0"/>
              </a:spcAft>
              <a:buClr>
                <a:schemeClr val="lt1"/>
              </a:buClr>
              <a:buSzPts val="900"/>
              <a:buChar char="■"/>
              <a:defRPr b="1" sz="900">
                <a:solidFill>
                  <a:schemeClr val="lt1"/>
                </a:solidFill>
              </a:defRPr>
            </a:lvl9pPr>
          </a:lstStyle>
          <a:p/>
        </p:txBody>
      </p:sp>
      <p:sp>
        <p:nvSpPr>
          <p:cNvPr id="120" name="Google Shape;120;p32"/>
          <p:cNvSpPr txBox="1"/>
          <p:nvPr>
            <p:ph idx="3" type="body"/>
          </p:nvPr>
        </p:nvSpPr>
        <p:spPr>
          <a:xfrm>
            <a:off x="2071575" y="4381000"/>
            <a:ext cx="3093600" cy="363600"/>
          </a:xfrm>
          <a:prstGeom prst="rect">
            <a:avLst/>
          </a:prstGeom>
          <a:noFill/>
          <a:ln>
            <a:noFill/>
          </a:ln>
        </p:spPr>
        <p:txBody>
          <a:bodyPr anchorCtr="0" anchor="ctr" bIns="113100" lIns="113100" spcFirstLastPara="1" rIns="113100" wrap="square" tIns="113100">
            <a:noAutofit/>
          </a:bodyPr>
          <a:lstStyle>
            <a:lvl1pPr indent="-285750" lvl="0" marL="457200" algn="ctr">
              <a:lnSpc>
                <a:spcPct val="115000"/>
              </a:lnSpc>
              <a:spcBef>
                <a:spcPts val="0"/>
              </a:spcBef>
              <a:spcAft>
                <a:spcPts val="0"/>
              </a:spcAft>
              <a:buClr>
                <a:schemeClr val="lt1"/>
              </a:buClr>
              <a:buSzPts val="900"/>
              <a:buChar char="●"/>
              <a:defRPr b="1" sz="900">
                <a:solidFill>
                  <a:schemeClr val="lt1"/>
                </a:solidFill>
              </a:defRPr>
            </a:lvl1pPr>
            <a:lvl2pPr indent="-285750" lvl="1" marL="914400" algn="ctr">
              <a:lnSpc>
                <a:spcPct val="115000"/>
              </a:lnSpc>
              <a:spcBef>
                <a:spcPts val="0"/>
              </a:spcBef>
              <a:spcAft>
                <a:spcPts val="0"/>
              </a:spcAft>
              <a:buClr>
                <a:schemeClr val="lt1"/>
              </a:buClr>
              <a:buSzPts val="900"/>
              <a:buChar char="○"/>
              <a:defRPr b="1" sz="900">
                <a:solidFill>
                  <a:schemeClr val="lt1"/>
                </a:solidFill>
              </a:defRPr>
            </a:lvl2pPr>
            <a:lvl3pPr indent="-285750" lvl="2" marL="1371600" algn="ctr">
              <a:lnSpc>
                <a:spcPct val="115000"/>
              </a:lnSpc>
              <a:spcBef>
                <a:spcPts val="0"/>
              </a:spcBef>
              <a:spcAft>
                <a:spcPts val="0"/>
              </a:spcAft>
              <a:buClr>
                <a:schemeClr val="lt1"/>
              </a:buClr>
              <a:buSzPts val="900"/>
              <a:buChar char="■"/>
              <a:defRPr b="1" sz="900">
                <a:solidFill>
                  <a:schemeClr val="lt1"/>
                </a:solidFill>
              </a:defRPr>
            </a:lvl3pPr>
            <a:lvl4pPr indent="-285750" lvl="3" marL="1828800" algn="ctr">
              <a:lnSpc>
                <a:spcPct val="115000"/>
              </a:lnSpc>
              <a:spcBef>
                <a:spcPts val="0"/>
              </a:spcBef>
              <a:spcAft>
                <a:spcPts val="0"/>
              </a:spcAft>
              <a:buClr>
                <a:schemeClr val="lt1"/>
              </a:buClr>
              <a:buSzPts val="900"/>
              <a:buChar char="●"/>
              <a:defRPr b="1" sz="900">
                <a:solidFill>
                  <a:schemeClr val="lt1"/>
                </a:solidFill>
              </a:defRPr>
            </a:lvl4pPr>
            <a:lvl5pPr indent="-285750" lvl="4" marL="2286000" algn="ctr">
              <a:lnSpc>
                <a:spcPct val="115000"/>
              </a:lnSpc>
              <a:spcBef>
                <a:spcPts val="0"/>
              </a:spcBef>
              <a:spcAft>
                <a:spcPts val="0"/>
              </a:spcAft>
              <a:buClr>
                <a:schemeClr val="lt1"/>
              </a:buClr>
              <a:buSzPts val="900"/>
              <a:buChar char="○"/>
              <a:defRPr b="1" sz="900">
                <a:solidFill>
                  <a:schemeClr val="lt1"/>
                </a:solidFill>
              </a:defRPr>
            </a:lvl5pPr>
            <a:lvl6pPr indent="-285750" lvl="5" marL="2743200" algn="ctr">
              <a:lnSpc>
                <a:spcPct val="115000"/>
              </a:lnSpc>
              <a:spcBef>
                <a:spcPts val="0"/>
              </a:spcBef>
              <a:spcAft>
                <a:spcPts val="0"/>
              </a:spcAft>
              <a:buClr>
                <a:schemeClr val="lt1"/>
              </a:buClr>
              <a:buSzPts val="900"/>
              <a:buChar char="■"/>
              <a:defRPr b="1" sz="900">
                <a:solidFill>
                  <a:schemeClr val="lt1"/>
                </a:solidFill>
              </a:defRPr>
            </a:lvl6pPr>
            <a:lvl7pPr indent="-285750" lvl="6" marL="3200400" algn="ctr">
              <a:lnSpc>
                <a:spcPct val="115000"/>
              </a:lnSpc>
              <a:spcBef>
                <a:spcPts val="0"/>
              </a:spcBef>
              <a:spcAft>
                <a:spcPts val="0"/>
              </a:spcAft>
              <a:buClr>
                <a:schemeClr val="lt1"/>
              </a:buClr>
              <a:buSzPts val="900"/>
              <a:buChar char="●"/>
              <a:defRPr b="1" sz="900">
                <a:solidFill>
                  <a:schemeClr val="lt1"/>
                </a:solidFill>
              </a:defRPr>
            </a:lvl7pPr>
            <a:lvl8pPr indent="-285750" lvl="7" marL="3657600" algn="ctr">
              <a:lnSpc>
                <a:spcPct val="115000"/>
              </a:lnSpc>
              <a:spcBef>
                <a:spcPts val="0"/>
              </a:spcBef>
              <a:spcAft>
                <a:spcPts val="0"/>
              </a:spcAft>
              <a:buClr>
                <a:schemeClr val="lt1"/>
              </a:buClr>
              <a:buSzPts val="900"/>
              <a:buChar char="○"/>
              <a:defRPr b="1" sz="900">
                <a:solidFill>
                  <a:schemeClr val="lt1"/>
                </a:solidFill>
              </a:defRPr>
            </a:lvl8pPr>
            <a:lvl9pPr indent="-285750" lvl="8" marL="4114800" algn="ctr">
              <a:lnSpc>
                <a:spcPct val="115000"/>
              </a:lnSpc>
              <a:spcBef>
                <a:spcPts val="0"/>
              </a:spcBef>
              <a:spcAft>
                <a:spcPts val="0"/>
              </a:spcAft>
              <a:buClr>
                <a:schemeClr val="lt1"/>
              </a:buClr>
              <a:buSzPts val="900"/>
              <a:buChar char="■"/>
              <a:defRPr b="1" sz="900">
                <a:solidFill>
                  <a:schemeClr val="lt1"/>
                </a:solidFill>
              </a:defRPr>
            </a:lvl9pPr>
          </a:lstStyle>
          <a:p/>
        </p:txBody>
      </p:sp>
      <p:sp>
        <p:nvSpPr>
          <p:cNvPr id="121" name="Google Shape;121;p32"/>
          <p:cNvSpPr txBox="1"/>
          <p:nvPr>
            <p:ph idx="4" type="body"/>
          </p:nvPr>
        </p:nvSpPr>
        <p:spPr>
          <a:xfrm>
            <a:off x="2378575" y="5066800"/>
            <a:ext cx="2408700" cy="363600"/>
          </a:xfrm>
          <a:prstGeom prst="rect">
            <a:avLst/>
          </a:prstGeom>
          <a:noFill/>
          <a:ln>
            <a:noFill/>
          </a:ln>
        </p:spPr>
        <p:txBody>
          <a:bodyPr anchorCtr="0" anchor="ctr" bIns="113100" lIns="113100" spcFirstLastPara="1" rIns="113100" wrap="square" tIns="113100">
            <a:noAutofit/>
          </a:bodyPr>
          <a:lstStyle>
            <a:lvl1pPr indent="-285750" lvl="0" marL="457200" algn="ctr">
              <a:lnSpc>
                <a:spcPct val="115000"/>
              </a:lnSpc>
              <a:spcBef>
                <a:spcPts val="0"/>
              </a:spcBef>
              <a:spcAft>
                <a:spcPts val="0"/>
              </a:spcAft>
              <a:buClr>
                <a:schemeClr val="lt1"/>
              </a:buClr>
              <a:buSzPts val="900"/>
              <a:buChar char="●"/>
              <a:defRPr b="1" sz="900">
                <a:solidFill>
                  <a:schemeClr val="lt1"/>
                </a:solidFill>
              </a:defRPr>
            </a:lvl1pPr>
            <a:lvl2pPr indent="-285750" lvl="1" marL="914400" algn="ctr">
              <a:lnSpc>
                <a:spcPct val="115000"/>
              </a:lnSpc>
              <a:spcBef>
                <a:spcPts val="0"/>
              </a:spcBef>
              <a:spcAft>
                <a:spcPts val="0"/>
              </a:spcAft>
              <a:buClr>
                <a:schemeClr val="lt1"/>
              </a:buClr>
              <a:buSzPts val="900"/>
              <a:buChar char="○"/>
              <a:defRPr b="1" sz="900">
                <a:solidFill>
                  <a:schemeClr val="lt1"/>
                </a:solidFill>
              </a:defRPr>
            </a:lvl2pPr>
            <a:lvl3pPr indent="-285750" lvl="2" marL="1371600" algn="ctr">
              <a:lnSpc>
                <a:spcPct val="115000"/>
              </a:lnSpc>
              <a:spcBef>
                <a:spcPts val="0"/>
              </a:spcBef>
              <a:spcAft>
                <a:spcPts val="0"/>
              </a:spcAft>
              <a:buClr>
                <a:schemeClr val="lt1"/>
              </a:buClr>
              <a:buSzPts val="900"/>
              <a:buChar char="■"/>
              <a:defRPr b="1" sz="900">
                <a:solidFill>
                  <a:schemeClr val="lt1"/>
                </a:solidFill>
              </a:defRPr>
            </a:lvl3pPr>
            <a:lvl4pPr indent="-285750" lvl="3" marL="1828800" algn="ctr">
              <a:lnSpc>
                <a:spcPct val="115000"/>
              </a:lnSpc>
              <a:spcBef>
                <a:spcPts val="0"/>
              </a:spcBef>
              <a:spcAft>
                <a:spcPts val="0"/>
              </a:spcAft>
              <a:buClr>
                <a:schemeClr val="lt1"/>
              </a:buClr>
              <a:buSzPts val="900"/>
              <a:buChar char="●"/>
              <a:defRPr b="1" sz="900">
                <a:solidFill>
                  <a:schemeClr val="lt1"/>
                </a:solidFill>
              </a:defRPr>
            </a:lvl4pPr>
            <a:lvl5pPr indent="-285750" lvl="4" marL="2286000" algn="ctr">
              <a:lnSpc>
                <a:spcPct val="115000"/>
              </a:lnSpc>
              <a:spcBef>
                <a:spcPts val="0"/>
              </a:spcBef>
              <a:spcAft>
                <a:spcPts val="0"/>
              </a:spcAft>
              <a:buClr>
                <a:schemeClr val="lt1"/>
              </a:buClr>
              <a:buSzPts val="900"/>
              <a:buChar char="○"/>
              <a:defRPr b="1" sz="900">
                <a:solidFill>
                  <a:schemeClr val="lt1"/>
                </a:solidFill>
              </a:defRPr>
            </a:lvl5pPr>
            <a:lvl6pPr indent="-285750" lvl="5" marL="2743200" algn="ctr">
              <a:lnSpc>
                <a:spcPct val="115000"/>
              </a:lnSpc>
              <a:spcBef>
                <a:spcPts val="0"/>
              </a:spcBef>
              <a:spcAft>
                <a:spcPts val="0"/>
              </a:spcAft>
              <a:buClr>
                <a:schemeClr val="lt1"/>
              </a:buClr>
              <a:buSzPts val="900"/>
              <a:buChar char="■"/>
              <a:defRPr b="1" sz="900">
                <a:solidFill>
                  <a:schemeClr val="lt1"/>
                </a:solidFill>
              </a:defRPr>
            </a:lvl6pPr>
            <a:lvl7pPr indent="-285750" lvl="6" marL="3200400" algn="ctr">
              <a:lnSpc>
                <a:spcPct val="115000"/>
              </a:lnSpc>
              <a:spcBef>
                <a:spcPts val="0"/>
              </a:spcBef>
              <a:spcAft>
                <a:spcPts val="0"/>
              </a:spcAft>
              <a:buClr>
                <a:schemeClr val="lt1"/>
              </a:buClr>
              <a:buSzPts val="900"/>
              <a:buChar char="●"/>
              <a:defRPr b="1" sz="900">
                <a:solidFill>
                  <a:schemeClr val="lt1"/>
                </a:solidFill>
              </a:defRPr>
            </a:lvl7pPr>
            <a:lvl8pPr indent="-285750" lvl="7" marL="3657600" algn="ctr">
              <a:lnSpc>
                <a:spcPct val="115000"/>
              </a:lnSpc>
              <a:spcBef>
                <a:spcPts val="0"/>
              </a:spcBef>
              <a:spcAft>
                <a:spcPts val="0"/>
              </a:spcAft>
              <a:buClr>
                <a:schemeClr val="lt1"/>
              </a:buClr>
              <a:buSzPts val="900"/>
              <a:buChar char="○"/>
              <a:defRPr b="1" sz="900">
                <a:solidFill>
                  <a:schemeClr val="lt1"/>
                </a:solidFill>
              </a:defRPr>
            </a:lvl8pPr>
            <a:lvl9pPr indent="-285750" lvl="8" marL="4114800" algn="ctr">
              <a:lnSpc>
                <a:spcPct val="115000"/>
              </a:lnSpc>
              <a:spcBef>
                <a:spcPts val="0"/>
              </a:spcBef>
              <a:spcAft>
                <a:spcPts val="0"/>
              </a:spcAft>
              <a:buClr>
                <a:schemeClr val="lt1"/>
              </a:buClr>
              <a:buSzPts val="900"/>
              <a:buChar char="■"/>
              <a:defRPr b="1" sz="900">
                <a:solidFill>
                  <a:schemeClr val="lt1"/>
                </a:solidFill>
              </a:defRPr>
            </a:lvl9pPr>
          </a:lstStyle>
          <a:p/>
        </p:txBody>
      </p:sp>
      <p:sp>
        <p:nvSpPr>
          <p:cNvPr id="122" name="Google Shape;122;p32"/>
          <p:cNvSpPr txBox="1"/>
          <p:nvPr>
            <p:ph idx="5" type="body"/>
          </p:nvPr>
        </p:nvSpPr>
        <p:spPr>
          <a:xfrm>
            <a:off x="2772175" y="5676400"/>
            <a:ext cx="1692600" cy="287400"/>
          </a:xfrm>
          <a:prstGeom prst="rect">
            <a:avLst/>
          </a:prstGeom>
          <a:noFill/>
          <a:ln>
            <a:noFill/>
          </a:ln>
        </p:spPr>
        <p:txBody>
          <a:bodyPr anchorCtr="0" anchor="ctr" bIns="113100" lIns="113100" spcFirstLastPara="1" rIns="113100" wrap="square" tIns="113100">
            <a:noAutofit/>
          </a:bodyPr>
          <a:lstStyle>
            <a:lvl1pPr indent="-285750" lvl="0" marL="457200" algn="ctr">
              <a:lnSpc>
                <a:spcPct val="115000"/>
              </a:lnSpc>
              <a:spcBef>
                <a:spcPts val="0"/>
              </a:spcBef>
              <a:spcAft>
                <a:spcPts val="0"/>
              </a:spcAft>
              <a:buClr>
                <a:schemeClr val="lt1"/>
              </a:buClr>
              <a:buSzPts val="900"/>
              <a:buChar char="●"/>
              <a:defRPr b="1" sz="900">
                <a:solidFill>
                  <a:schemeClr val="lt1"/>
                </a:solidFill>
              </a:defRPr>
            </a:lvl1pPr>
            <a:lvl2pPr indent="-285750" lvl="1" marL="914400" algn="ctr">
              <a:lnSpc>
                <a:spcPct val="115000"/>
              </a:lnSpc>
              <a:spcBef>
                <a:spcPts val="0"/>
              </a:spcBef>
              <a:spcAft>
                <a:spcPts val="0"/>
              </a:spcAft>
              <a:buClr>
                <a:schemeClr val="lt1"/>
              </a:buClr>
              <a:buSzPts val="900"/>
              <a:buChar char="○"/>
              <a:defRPr b="1" sz="900">
                <a:solidFill>
                  <a:schemeClr val="lt1"/>
                </a:solidFill>
              </a:defRPr>
            </a:lvl2pPr>
            <a:lvl3pPr indent="-285750" lvl="2" marL="1371600" algn="ctr">
              <a:lnSpc>
                <a:spcPct val="115000"/>
              </a:lnSpc>
              <a:spcBef>
                <a:spcPts val="0"/>
              </a:spcBef>
              <a:spcAft>
                <a:spcPts val="0"/>
              </a:spcAft>
              <a:buClr>
                <a:schemeClr val="lt1"/>
              </a:buClr>
              <a:buSzPts val="900"/>
              <a:buChar char="■"/>
              <a:defRPr b="1" sz="900">
                <a:solidFill>
                  <a:schemeClr val="lt1"/>
                </a:solidFill>
              </a:defRPr>
            </a:lvl3pPr>
            <a:lvl4pPr indent="-285750" lvl="3" marL="1828800" algn="ctr">
              <a:lnSpc>
                <a:spcPct val="115000"/>
              </a:lnSpc>
              <a:spcBef>
                <a:spcPts val="0"/>
              </a:spcBef>
              <a:spcAft>
                <a:spcPts val="0"/>
              </a:spcAft>
              <a:buClr>
                <a:schemeClr val="lt1"/>
              </a:buClr>
              <a:buSzPts val="900"/>
              <a:buChar char="●"/>
              <a:defRPr b="1" sz="900">
                <a:solidFill>
                  <a:schemeClr val="lt1"/>
                </a:solidFill>
              </a:defRPr>
            </a:lvl4pPr>
            <a:lvl5pPr indent="-285750" lvl="4" marL="2286000" algn="ctr">
              <a:lnSpc>
                <a:spcPct val="115000"/>
              </a:lnSpc>
              <a:spcBef>
                <a:spcPts val="0"/>
              </a:spcBef>
              <a:spcAft>
                <a:spcPts val="0"/>
              </a:spcAft>
              <a:buClr>
                <a:schemeClr val="lt1"/>
              </a:buClr>
              <a:buSzPts val="900"/>
              <a:buChar char="○"/>
              <a:defRPr b="1" sz="900">
                <a:solidFill>
                  <a:schemeClr val="lt1"/>
                </a:solidFill>
              </a:defRPr>
            </a:lvl5pPr>
            <a:lvl6pPr indent="-285750" lvl="5" marL="2743200" algn="ctr">
              <a:lnSpc>
                <a:spcPct val="115000"/>
              </a:lnSpc>
              <a:spcBef>
                <a:spcPts val="0"/>
              </a:spcBef>
              <a:spcAft>
                <a:spcPts val="0"/>
              </a:spcAft>
              <a:buClr>
                <a:schemeClr val="lt1"/>
              </a:buClr>
              <a:buSzPts val="900"/>
              <a:buChar char="■"/>
              <a:defRPr b="1" sz="900">
                <a:solidFill>
                  <a:schemeClr val="lt1"/>
                </a:solidFill>
              </a:defRPr>
            </a:lvl6pPr>
            <a:lvl7pPr indent="-285750" lvl="6" marL="3200400" algn="ctr">
              <a:lnSpc>
                <a:spcPct val="115000"/>
              </a:lnSpc>
              <a:spcBef>
                <a:spcPts val="0"/>
              </a:spcBef>
              <a:spcAft>
                <a:spcPts val="0"/>
              </a:spcAft>
              <a:buClr>
                <a:schemeClr val="lt1"/>
              </a:buClr>
              <a:buSzPts val="900"/>
              <a:buChar char="●"/>
              <a:defRPr b="1" sz="900">
                <a:solidFill>
                  <a:schemeClr val="lt1"/>
                </a:solidFill>
              </a:defRPr>
            </a:lvl7pPr>
            <a:lvl8pPr indent="-285750" lvl="7" marL="3657600" algn="ctr">
              <a:lnSpc>
                <a:spcPct val="115000"/>
              </a:lnSpc>
              <a:spcBef>
                <a:spcPts val="0"/>
              </a:spcBef>
              <a:spcAft>
                <a:spcPts val="0"/>
              </a:spcAft>
              <a:buClr>
                <a:schemeClr val="lt1"/>
              </a:buClr>
              <a:buSzPts val="900"/>
              <a:buChar char="○"/>
              <a:defRPr b="1" sz="900">
                <a:solidFill>
                  <a:schemeClr val="lt1"/>
                </a:solidFill>
              </a:defRPr>
            </a:lvl8pPr>
            <a:lvl9pPr indent="-285750" lvl="8" marL="4114800" algn="ctr">
              <a:lnSpc>
                <a:spcPct val="115000"/>
              </a:lnSpc>
              <a:spcBef>
                <a:spcPts val="0"/>
              </a:spcBef>
              <a:spcAft>
                <a:spcPts val="0"/>
              </a:spcAft>
              <a:buClr>
                <a:schemeClr val="lt1"/>
              </a:buClr>
              <a:buSzPts val="900"/>
              <a:buChar char="■"/>
              <a:defRPr b="1" sz="900">
                <a:solidFill>
                  <a:schemeClr val="lt1"/>
                </a:solidFill>
              </a:defRPr>
            </a:lvl9pPr>
          </a:lstStyle>
          <a:p/>
        </p:txBody>
      </p:sp>
      <p:sp>
        <p:nvSpPr>
          <p:cNvPr id="123" name="Google Shape;123;p32"/>
          <p:cNvSpPr txBox="1"/>
          <p:nvPr>
            <p:ph idx="6" type="body"/>
          </p:nvPr>
        </p:nvSpPr>
        <p:spPr>
          <a:xfrm>
            <a:off x="3063425" y="6133600"/>
            <a:ext cx="1102200" cy="287400"/>
          </a:xfrm>
          <a:prstGeom prst="rect">
            <a:avLst/>
          </a:prstGeom>
          <a:noFill/>
          <a:ln>
            <a:noFill/>
          </a:ln>
        </p:spPr>
        <p:txBody>
          <a:bodyPr anchorCtr="0" anchor="ctr" bIns="113100" lIns="113100" spcFirstLastPara="1" rIns="113100" wrap="square" tIns="113100">
            <a:noAutofit/>
          </a:bodyPr>
          <a:lstStyle>
            <a:lvl1pPr indent="-285750" lvl="0" marL="457200" algn="ctr">
              <a:lnSpc>
                <a:spcPct val="115000"/>
              </a:lnSpc>
              <a:spcBef>
                <a:spcPts val="0"/>
              </a:spcBef>
              <a:spcAft>
                <a:spcPts val="0"/>
              </a:spcAft>
              <a:buClr>
                <a:schemeClr val="lt1"/>
              </a:buClr>
              <a:buSzPts val="900"/>
              <a:buChar char="●"/>
              <a:defRPr b="1" sz="900">
                <a:solidFill>
                  <a:schemeClr val="lt1"/>
                </a:solidFill>
              </a:defRPr>
            </a:lvl1pPr>
            <a:lvl2pPr indent="-285750" lvl="1" marL="914400" algn="ctr">
              <a:lnSpc>
                <a:spcPct val="115000"/>
              </a:lnSpc>
              <a:spcBef>
                <a:spcPts val="0"/>
              </a:spcBef>
              <a:spcAft>
                <a:spcPts val="0"/>
              </a:spcAft>
              <a:buClr>
                <a:schemeClr val="lt1"/>
              </a:buClr>
              <a:buSzPts val="900"/>
              <a:buChar char="○"/>
              <a:defRPr b="1" sz="900">
                <a:solidFill>
                  <a:schemeClr val="lt1"/>
                </a:solidFill>
              </a:defRPr>
            </a:lvl2pPr>
            <a:lvl3pPr indent="-285750" lvl="2" marL="1371600" algn="ctr">
              <a:lnSpc>
                <a:spcPct val="115000"/>
              </a:lnSpc>
              <a:spcBef>
                <a:spcPts val="0"/>
              </a:spcBef>
              <a:spcAft>
                <a:spcPts val="0"/>
              </a:spcAft>
              <a:buClr>
                <a:schemeClr val="lt1"/>
              </a:buClr>
              <a:buSzPts val="900"/>
              <a:buChar char="■"/>
              <a:defRPr b="1" sz="900">
                <a:solidFill>
                  <a:schemeClr val="lt1"/>
                </a:solidFill>
              </a:defRPr>
            </a:lvl3pPr>
            <a:lvl4pPr indent="-285750" lvl="3" marL="1828800" algn="ctr">
              <a:lnSpc>
                <a:spcPct val="115000"/>
              </a:lnSpc>
              <a:spcBef>
                <a:spcPts val="0"/>
              </a:spcBef>
              <a:spcAft>
                <a:spcPts val="0"/>
              </a:spcAft>
              <a:buClr>
                <a:schemeClr val="lt1"/>
              </a:buClr>
              <a:buSzPts val="900"/>
              <a:buChar char="●"/>
              <a:defRPr b="1" sz="900">
                <a:solidFill>
                  <a:schemeClr val="lt1"/>
                </a:solidFill>
              </a:defRPr>
            </a:lvl4pPr>
            <a:lvl5pPr indent="-285750" lvl="4" marL="2286000" algn="ctr">
              <a:lnSpc>
                <a:spcPct val="115000"/>
              </a:lnSpc>
              <a:spcBef>
                <a:spcPts val="0"/>
              </a:spcBef>
              <a:spcAft>
                <a:spcPts val="0"/>
              </a:spcAft>
              <a:buClr>
                <a:schemeClr val="lt1"/>
              </a:buClr>
              <a:buSzPts val="900"/>
              <a:buChar char="○"/>
              <a:defRPr b="1" sz="900">
                <a:solidFill>
                  <a:schemeClr val="lt1"/>
                </a:solidFill>
              </a:defRPr>
            </a:lvl5pPr>
            <a:lvl6pPr indent="-285750" lvl="5" marL="2743200" algn="ctr">
              <a:lnSpc>
                <a:spcPct val="115000"/>
              </a:lnSpc>
              <a:spcBef>
                <a:spcPts val="0"/>
              </a:spcBef>
              <a:spcAft>
                <a:spcPts val="0"/>
              </a:spcAft>
              <a:buClr>
                <a:schemeClr val="lt1"/>
              </a:buClr>
              <a:buSzPts val="900"/>
              <a:buChar char="■"/>
              <a:defRPr b="1" sz="900">
                <a:solidFill>
                  <a:schemeClr val="lt1"/>
                </a:solidFill>
              </a:defRPr>
            </a:lvl6pPr>
            <a:lvl7pPr indent="-285750" lvl="6" marL="3200400" algn="ctr">
              <a:lnSpc>
                <a:spcPct val="115000"/>
              </a:lnSpc>
              <a:spcBef>
                <a:spcPts val="0"/>
              </a:spcBef>
              <a:spcAft>
                <a:spcPts val="0"/>
              </a:spcAft>
              <a:buClr>
                <a:schemeClr val="lt1"/>
              </a:buClr>
              <a:buSzPts val="900"/>
              <a:buChar char="●"/>
              <a:defRPr b="1" sz="900">
                <a:solidFill>
                  <a:schemeClr val="lt1"/>
                </a:solidFill>
              </a:defRPr>
            </a:lvl7pPr>
            <a:lvl8pPr indent="-285750" lvl="7" marL="3657600" algn="ctr">
              <a:lnSpc>
                <a:spcPct val="115000"/>
              </a:lnSpc>
              <a:spcBef>
                <a:spcPts val="0"/>
              </a:spcBef>
              <a:spcAft>
                <a:spcPts val="0"/>
              </a:spcAft>
              <a:buClr>
                <a:schemeClr val="lt1"/>
              </a:buClr>
              <a:buSzPts val="900"/>
              <a:buChar char="○"/>
              <a:defRPr b="1" sz="900">
                <a:solidFill>
                  <a:schemeClr val="lt1"/>
                </a:solidFill>
              </a:defRPr>
            </a:lvl8pPr>
            <a:lvl9pPr indent="-285750" lvl="8" marL="4114800" algn="ctr">
              <a:lnSpc>
                <a:spcPct val="115000"/>
              </a:lnSpc>
              <a:spcBef>
                <a:spcPts val="0"/>
              </a:spcBef>
              <a:spcAft>
                <a:spcPts val="0"/>
              </a:spcAft>
              <a:buClr>
                <a:schemeClr val="lt1"/>
              </a:buClr>
              <a:buSzPts val="900"/>
              <a:buChar char="■"/>
              <a:defRPr b="1" sz="900">
                <a:solidFill>
                  <a:schemeClr val="lt1"/>
                </a:solidFill>
              </a:defRPr>
            </a:lvl9pPr>
          </a:lstStyle>
          <a:p/>
        </p:txBody>
      </p:sp>
      <p:pic>
        <p:nvPicPr>
          <p:cNvPr id="124" name="Google Shape;124;p32"/>
          <p:cNvPicPr preferRelativeResize="0"/>
          <p:nvPr/>
        </p:nvPicPr>
        <p:blipFill rotWithShape="1">
          <a:blip r:embed="rId3">
            <a:alphaModFix/>
          </a:blip>
          <a:srcRect b="0" l="0" r="0" t="0"/>
          <a:stretch/>
        </p:blipFill>
        <p:spPr>
          <a:xfrm>
            <a:off x="2457225" y="375375"/>
            <a:ext cx="3852100" cy="1477550"/>
          </a:xfrm>
          <a:prstGeom prst="rect">
            <a:avLst/>
          </a:prstGeom>
          <a:noFill/>
          <a:ln>
            <a:noFill/>
          </a:ln>
        </p:spPr>
      </p:pic>
      <p:sp>
        <p:nvSpPr>
          <p:cNvPr id="125" name="Google Shape;125;p32"/>
          <p:cNvSpPr txBox="1"/>
          <p:nvPr/>
        </p:nvSpPr>
        <p:spPr>
          <a:xfrm>
            <a:off x="634925" y="798700"/>
            <a:ext cx="2190900" cy="6309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3100"/>
              <a:buFont typeface="Arial"/>
              <a:buNone/>
            </a:pPr>
            <a:r>
              <a:rPr b="0" i="0" lang="en" sz="3100" u="none" cap="none" strike="noStrike">
                <a:solidFill>
                  <a:srgbClr val="666666"/>
                </a:solidFill>
                <a:latin typeface="Architects Daughter"/>
                <a:ea typeface="Architects Daughter"/>
                <a:cs typeface="Architects Daughter"/>
                <a:sym typeface="Architects Daughter"/>
              </a:rPr>
              <a:t>What fills</a:t>
            </a:r>
            <a:endParaRPr b="0" i="0" sz="3100" u="none" cap="none" strike="noStrike">
              <a:solidFill>
                <a:srgbClr val="666666"/>
              </a:solidFill>
              <a:latin typeface="Architects Daughter"/>
              <a:ea typeface="Architects Daughter"/>
              <a:cs typeface="Architects Daughter"/>
              <a:sym typeface="Architects Daughter"/>
            </a:endParaRPr>
          </a:p>
        </p:txBody>
      </p:sp>
      <p:sp>
        <p:nvSpPr>
          <p:cNvPr id="126" name="Google Shape;126;p32"/>
          <p:cNvSpPr/>
          <p:nvPr/>
        </p:nvSpPr>
        <p:spPr>
          <a:xfrm>
            <a:off x="6351400" y="946600"/>
            <a:ext cx="1671900" cy="432900"/>
          </a:xfrm>
          <a:prstGeom prst="rect">
            <a:avLst/>
          </a:prstGeom>
          <a:solidFill>
            <a:srgbClr val="93C47D"/>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Barlow"/>
              <a:ea typeface="Barlow"/>
              <a:cs typeface="Barlow"/>
              <a:sym typeface="Barlow"/>
            </a:endParaRPr>
          </a:p>
        </p:txBody>
      </p:sp>
      <p:sp>
        <p:nvSpPr>
          <p:cNvPr id="127" name="Google Shape;127;p32"/>
          <p:cNvSpPr txBox="1"/>
          <p:nvPr/>
        </p:nvSpPr>
        <p:spPr>
          <a:xfrm>
            <a:off x="6369725" y="946600"/>
            <a:ext cx="1671900" cy="4329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600"/>
              <a:buFont typeface="Arial"/>
              <a:buNone/>
            </a:pPr>
            <a:r>
              <a:rPr b="1" i="0" lang="en" sz="1600" u="none" cap="none" strike="noStrike">
                <a:solidFill>
                  <a:schemeClr val="lt1"/>
                </a:solidFill>
                <a:latin typeface="Barlow"/>
                <a:ea typeface="Barlow"/>
                <a:cs typeface="Barlow"/>
                <a:sym typeface="Barlow"/>
              </a:rPr>
              <a:t>FOR PARENTS</a:t>
            </a:r>
            <a:endParaRPr b="1" i="0" sz="1600" u="none" cap="none" strike="noStrike">
              <a:solidFill>
                <a:schemeClr val="lt1"/>
              </a:solidFill>
              <a:latin typeface="Barlow"/>
              <a:ea typeface="Barlow"/>
              <a:cs typeface="Barlow"/>
              <a:sym typeface="Barlow"/>
            </a:endParaRPr>
          </a:p>
        </p:txBody>
      </p:sp>
      <p:sp>
        <p:nvSpPr>
          <p:cNvPr id="128" name="Google Shape;128;p32"/>
          <p:cNvSpPr txBox="1"/>
          <p:nvPr/>
        </p:nvSpPr>
        <p:spPr>
          <a:xfrm>
            <a:off x="6369725" y="1771125"/>
            <a:ext cx="3342300" cy="5787900"/>
          </a:xfrm>
          <a:prstGeom prst="rect">
            <a:avLst/>
          </a:prstGeom>
          <a:noFill/>
          <a:ln>
            <a:noFill/>
          </a:ln>
        </p:spPr>
        <p:txBody>
          <a:bodyPr anchorCtr="0" anchor="t" bIns="91425" lIns="91425" spcFirstLastPara="1" rIns="91425" wrap="square" tIns="91425">
            <a:noAutofit/>
          </a:bodyPr>
          <a:lstStyle/>
          <a:p>
            <a:pPr indent="0" lvl="0" marL="0" marR="0" rtl="0" algn="ctr">
              <a:lnSpc>
                <a:spcPct val="115000"/>
              </a:lnSpc>
              <a:spcBef>
                <a:spcPts val="0"/>
              </a:spcBef>
              <a:spcAft>
                <a:spcPts val="0"/>
              </a:spcAft>
              <a:buClr>
                <a:schemeClr val="dk1"/>
              </a:buClr>
              <a:buSzPts val="1100"/>
              <a:buFont typeface="Arial"/>
              <a:buNone/>
            </a:pPr>
            <a:r>
              <a:rPr b="0" i="0" lang="en" sz="1000" u="none" cap="none" strike="noStrike">
                <a:solidFill>
                  <a:srgbClr val="434343"/>
                </a:solidFill>
                <a:latin typeface="Nunito"/>
                <a:ea typeface="Nunito"/>
                <a:cs typeface="Nunito"/>
                <a:sym typeface="Nunito"/>
              </a:rPr>
              <a:t>As parents and caregivers we pour a lot of ourselves into our families and tend to put ourselves second. </a:t>
            </a:r>
            <a:br>
              <a:rPr b="0" i="0" lang="en" sz="1000" u="none" cap="none" strike="noStrike">
                <a:solidFill>
                  <a:srgbClr val="434343"/>
                </a:solidFill>
                <a:latin typeface="Nunito"/>
                <a:ea typeface="Nunito"/>
                <a:cs typeface="Nunito"/>
                <a:sym typeface="Nunito"/>
              </a:rPr>
            </a:br>
            <a:r>
              <a:rPr b="0" i="0" lang="en" sz="1000" u="none" cap="none" strike="noStrike">
                <a:solidFill>
                  <a:srgbClr val="434343"/>
                </a:solidFill>
                <a:latin typeface="Nunito"/>
                <a:ea typeface="Nunito"/>
                <a:cs typeface="Nunito"/>
                <a:sym typeface="Nunito"/>
              </a:rPr>
              <a:t>But remember, you can’t pour from an empty cup. </a:t>
            </a:r>
            <a:endParaRPr b="0" i="0" sz="1000" u="none" cap="none" strike="noStrike">
              <a:solidFill>
                <a:srgbClr val="434343"/>
              </a:solidFill>
              <a:latin typeface="Nunito"/>
              <a:ea typeface="Nunito"/>
              <a:cs typeface="Nunito"/>
              <a:sym typeface="Nunito"/>
            </a:endParaRPr>
          </a:p>
          <a:p>
            <a:pPr indent="0" lvl="0" marL="0" marR="0" rtl="0" algn="ctr">
              <a:lnSpc>
                <a:spcPct val="115000"/>
              </a:lnSpc>
              <a:spcBef>
                <a:spcPts val="0"/>
              </a:spcBef>
              <a:spcAft>
                <a:spcPts val="0"/>
              </a:spcAft>
              <a:buClr>
                <a:schemeClr val="dk1"/>
              </a:buClr>
              <a:buSzPts val="1100"/>
              <a:buFont typeface="Arial"/>
              <a:buNone/>
            </a:pPr>
            <a:r>
              <a:t/>
            </a:r>
            <a:endParaRPr b="0" i="0" sz="1000" u="none" cap="none" strike="noStrike">
              <a:solidFill>
                <a:srgbClr val="434343"/>
              </a:solidFill>
              <a:latin typeface="Nunito"/>
              <a:ea typeface="Nunito"/>
              <a:cs typeface="Nunito"/>
              <a:sym typeface="Nunito"/>
            </a:endParaRPr>
          </a:p>
          <a:p>
            <a:pPr indent="0" lvl="0" marL="0" marR="0" rtl="0" algn="ctr">
              <a:lnSpc>
                <a:spcPct val="115000"/>
              </a:lnSpc>
              <a:spcBef>
                <a:spcPts val="0"/>
              </a:spcBef>
              <a:spcAft>
                <a:spcPts val="0"/>
              </a:spcAft>
              <a:buClr>
                <a:schemeClr val="dk1"/>
              </a:buClr>
              <a:buSzPts val="1100"/>
              <a:buFont typeface="Arial"/>
              <a:buNone/>
            </a:pPr>
            <a:r>
              <a:rPr b="1" i="0" lang="en" sz="1400" u="none" cap="none" strike="noStrike">
                <a:solidFill>
                  <a:srgbClr val="434343"/>
                </a:solidFill>
                <a:latin typeface="Architects Daughter"/>
                <a:ea typeface="Architects Daughter"/>
                <a:cs typeface="Architects Daughter"/>
                <a:sym typeface="Architects Daughter"/>
              </a:rPr>
              <a:t>Activity: </a:t>
            </a:r>
            <a:endParaRPr b="0" i="0" sz="1000" u="none" cap="none" strike="noStrike">
              <a:solidFill>
                <a:srgbClr val="434343"/>
              </a:solidFill>
              <a:latin typeface="Nunito"/>
              <a:ea typeface="Nunito"/>
              <a:cs typeface="Nunito"/>
              <a:sym typeface="Nunito"/>
            </a:endParaRPr>
          </a:p>
          <a:p>
            <a:pPr indent="0" lvl="0" marL="0" marR="0" rtl="0" algn="ctr">
              <a:lnSpc>
                <a:spcPct val="115000"/>
              </a:lnSpc>
              <a:spcBef>
                <a:spcPts val="0"/>
              </a:spcBef>
              <a:spcAft>
                <a:spcPts val="0"/>
              </a:spcAft>
              <a:buClr>
                <a:schemeClr val="dk1"/>
              </a:buClr>
              <a:buSzPts val="1100"/>
              <a:buFont typeface="Arial"/>
              <a:buNone/>
            </a:pPr>
            <a:r>
              <a:rPr b="0" i="0" lang="en" sz="1000" u="none" cap="none" strike="noStrike">
                <a:solidFill>
                  <a:srgbClr val="434343"/>
                </a:solidFill>
                <a:latin typeface="Nunito"/>
                <a:ea typeface="Nunito"/>
                <a:cs typeface="Nunito"/>
                <a:sym typeface="Nunito"/>
              </a:rPr>
              <a:t>Think about the things that “fill your cup” and make you feel full and whole. Make sure to keep your cup full by doing those things on a regular basis. Make sure to keep your cup full by doing those things on a regular basis. Consider sharing this page with your kid. </a:t>
            </a:r>
            <a:br>
              <a:rPr b="0" i="0" lang="en" sz="1000" u="none" cap="none" strike="noStrike">
                <a:solidFill>
                  <a:srgbClr val="434343"/>
                </a:solidFill>
                <a:latin typeface="Nunito"/>
                <a:ea typeface="Nunito"/>
                <a:cs typeface="Nunito"/>
                <a:sym typeface="Nunito"/>
              </a:rPr>
            </a:br>
            <a:r>
              <a:rPr b="0" i="0" lang="en" sz="1000" u="none" cap="none" strike="noStrike">
                <a:solidFill>
                  <a:srgbClr val="434343"/>
                </a:solidFill>
                <a:latin typeface="Nunito"/>
                <a:ea typeface="Nunito"/>
                <a:cs typeface="Nunito"/>
                <a:sym typeface="Nunito"/>
              </a:rPr>
              <a:t>By knowing what fills each other’s cups, you can strengthen your bond and better support one another. </a:t>
            </a:r>
            <a:endParaRPr b="0" i="0" sz="1000" u="none" cap="none" strike="noStrike">
              <a:solidFill>
                <a:srgbClr val="434343"/>
              </a:solidFill>
              <a:latin typeface="Nunito"/>
              <a:ea typeface="Nunito"/>
              <a:cs typeface="Nunito"/>
              <a:sym typeface="Nunito"/>
            </a:endParaRPr>
          </a:p>
          <a:p>
            <a:pPr indent="0" lvl="0" marL="0" marR="0" rtl="0" algn="l">
              <a:lnSpc>
                <a:spcPct val="115000"/>
              </a:lnSpc>
              <a:spcBef>
                <a:spcPts val="0"/>
              </a:spcBef>
              <a:spcAft>
                <a:spcPts val="0"/>
              </a:spcAft>
              <a:buClr>
                <a:srgbClr val="000000"/>
              </a:buClr>
              <a:buSzPts val="1000"/>
              <a:buFont typeface="Arial"/>
              <a:buNone/>
            </a:pPr>
            <a:r>
              <a:t/>
            </a:r>
            <a:endParaRPr b="0" i="0" sz="1000" u="none" cap="none" strike="noStrike">
              <a:solidFill>
                <a:srgbClr val="434343"/>
              </a:solidFill>
              <a:latin typeface="Nunito"/>
              <a:ea typeface="Nunito"/>
              <a:cs typeface="Nunito"/>
              <a:sym typeface="Nunito"/>
            </a:endParaRPr>
          </a:p>
          <a:p>
            <a:pPr indent="0" lvl="0" marL="0" marR="0" rtl="0" algn="l">
              <a:lnSpc>
                <a:spcPct val="115000"/>
              </a:lnSpc>
              <a:spcBef>
                <a:spcPts val="0"/>
              </a:spcBef>
              <a:spcAft>
                <a:spcPts val="0"/>
              </a:spcAft>
              <a:buClr>
                <a:schemeClr val="dk1"/>
              </a:buClr>
              <a:buSzPts val="1100"/>
              <a:buFont typeface="Arial"/>
              <a:buNone/>
            </a:pPr>
            <a:r>
              <a:rPr b="0" i="0" lang="en" sz="1000" u="sng" cap="none" strike="noStrike">
                <a:solidFill>
                  <a:srgbClr val="434343"/>
                </a:solidFill>
                <a:latin typeface="Barlow Medium"/>
                <a:ea typeface="Barlow Medium"/>
                <a:cs typeface="Barlow Medium"/>
                <a:sym typeface="Barlow Medium"/>
              </a:rPr>
              <a:t>Some examples:</a:t>
            </a:r>
            <a:endParaRPr b="0" i="0" sz="1300" u="sng" cap="none" strike="noStrike">
              <a:solidFill>
                <a:srgbClr val="434343"/>
              </a:solidFill>
              <a:latin typeface="Nunito"/>
              <a:ea typeface="Nunito"/>
              <a:cs typeface="Nunito"/>
              <a:sym typeface="Nunito"/>
            </a:endParaRPr>
          </a:p>
          <a:p>
            <a:pPr indent="0" lvl="0" marL="0" marR="0" rtl="0" algn="ctr">
              <a:lnSpc>
                <a:spcPct val="115000"/>
              </a:lnSpc>
              <a:spcBef>
                <a:spcPts val="0"/>
              </a:spcBef>
              <a:spcAft>
                <a:spcPts val="0"/>
              </a:spcAft>
              <a:buClr>
                <a:srgbClr val="000000"/>
              </a:buClr>
              <a:buSzPts val="1000"/>
              <a:buFont typeface="Arial"/>
              <a:buNone/>
            </a:pPr>
            <a:r>
              <a:t/>
            </a:r>
            <a:endParaRPr b="0" i="0" sz="1000" u="none" cap="none" strike="noStrike">
              <a:solidFill>
                <a:srgbClr val="434343"/>
              </a:solidFill>
              <a:latin typeface="Nunito"/>
              <a:ea typeface="Nunito"/>
              <a:cs typeface="Nunito"/>
              <a:sym typeface="Nunito"/>
            </a:endParaRPr>
          </a:p>
          <a:p>
            <a:pPr indent="-285750" lvl="0" marL="457200" marR="0" rtl="0" algn="l">
              <a:lnSpc>
                <a:spcPct val="115000"/>
              </a:lnSpc>
              <a:spcBef>
                <a:spcPts val="0"/>
              </a:spcBef>
              <a:spcAft>
                <a:spcPts val="0"/>
              </a:spcAft>
              <a:buClr>
                <a:srgbClr val="434343"/>
              </a:buClr>
              <a:buSzPts val="900"/>
              <a:buFont typeface="Nunito"/>
              <a:buChar char="●"/>
            </a:pPr>
            <a:r>
              <a:rPr b="0" i="0" lang="en" sz="900" u="none" cap="none" strike="noStrike">
                <a:solidFill>
                  <a:srgbClr val="434343"/>
                </a:solidFill>
                <a:latin typeface="Nunito"/>
                <a:ea typeface="Nunito"/>
                <a:cs typeface="Nunito"/>
                <a:sym typeface="Nunito"/>
              </a:rPr>
              <a:t>Keeping a healthy sleep schedule</a:t>
            </a:r>
            <a:endParaRPr b="0" i="0" sz="900" u="none" cap="none" strike="noStrike">
              <a:solidFill>
                <a:srgbClr val="434343"/>
              </a:solidFill>
              <a:latin typeface="Nunito"/>
              <a:ea typeface="Nunito"/>
              <a:cs typeface="Nunito"/>
              <a:sym typeface="Nunito"/>
            </a:endParaRPr>
          </a:p>
          <a:p>
            <a:pPr indent="-285750" lvl="0" marL="457200" marR="0" rtl="0" algn="l">
              <a:lnSpc>
                <a:spcPct val="115000"/>
              </a:lnSpc>
              <a:spcBef>
                <a:spcPts val="0"/>
              </a:spcBef>
              <a:spcAft>
                <a:spcPts val="0"/>
              </a:spcAft>
              <a:buClr>
                <a:srgbClr val="434343"/>
              </a:buClr>
              <a:buSzPts val="900"/>
              <a:buFont typeface="Nunito"/>
              <a:buChar char="●"/>
            </a:pPr>
            <a:r>
              <a:rPr b="0" i="0" lang="en" sz="900" u="none" cap="none" strike="noStrike">
                <a:solidFill>
                  <a:srgbClr val="434343"/>
                </a:solidFill>
                <a:latin typeface="Nunito"/>
                <a:ea typeface="Nunito"/>
                <a:cs typeface="Nunito"/>
                <a:sym typeface="Nunito"/>
              </a:rPr>
              <a:t>Staying hydrated</a:t>
            </a:r>
            <a:endParaRPr b="0" i="0" sz="900" u="none" cap="none" strike="noStrike">
              <a:solidFill>
                <a:srgbClr val="434343"/>
              </a:solidFill>
              <a:latin typeface="Nunito"/>
              <a:ea typeface="Nunito"/>
              <a:cs typeface="Nunito"/>
              <a:sym typeface="Nunito"/>
            </a:endParaRPr>
          </a:p>
          <a:p>
            <a:pPr indent="-285750" lvl="0" marL="457200" marR="0" rtl="0" algn="l">
              <a:lnSpc>
                <a:spcPct val="115000"/>
              </a:lnSpc>
              <a:spcBef>
                <a:spcPts val="0"/>
              </a:spcBef>
              <a:spcAft>
                <a:spcPts val="0"/>
              </a:spcAft>
              <a:buClr>
                <a:srgbClr val="434343"/>
              </a:buClr>
              <a:buSzPts val="900"/>
              <a:buFont typeface="Nunito"/>
              <a:buChar char="●"/>
            </a:pPr>
            <a:r>
              <a:rPr b="0" i="0" lang="en" sz="900" u="none" cap="none" strike="noStrike">
                <a:solidFill>
                  <a:srgbClr val="434343"/>
                </a:solidFill>
                <a:latin typeface="Nunito"/>
                <a:ea typeface="Nunito"/>
                <a:cs typeface="Nunito"/>
                <a:sym typeface="Nunito"/>
              </a:rPr>
              <a:t>Dancing or singing</a:t>
            </a:r>
            <a:endParaRPr sz="900">
              <a:solidFill>
                <a:srgbClr val="434343"/>
              </a:solidFill>
              <a:latin typeface="Nunito"/>
              <a:ea typeface="Nunito"/>
              <a:cs typeface="Nunito"/>
              <a:sym typeface="Nunito"/>
            </a:endParaRPr>
          </a:p>
          <a:p>
            <a:pPr indent="-285750" lvl="0" marL="457200" marR="0" rtl="0" algn="l">
              <a:lnSpc>
                <a:spcPct val="115000"/>
              </a:lnSpc>
              <a:spcBef>
                <a:spcPts val="0"/>
              </a:spcBef>
              <a:spcAft>
                <a:spcPts val="0"/>
              </a:spcAft>
              <a:buClr>
                <a:srgbClr val="434343"/>
              </a:buClr>
              <a:buSzPts val="900"/>
              <a:buFont typeface="Nunito"/>
              <a:buChar char="●"/>
            </a:pPr>
            <a:r>
              <a:rPr b="0" i="0" lang="en" sz="900" u="none" cap="none" strike="noStrike">
                <a:solidFill>
                  <a:srgbClr val="434343"/>
                </a:solidFill>
                <a:latin typeface="Nunito"/>
                <a:ea typeface="Nunito"/>
                <a:cs typeface="Nunito"/>
                <a:sym typeface="Nunito"/>
              </a:rPr>
              <a:t>Revisiting happy memories</a:t>
            </a:r>
            <a:endParaRPr b="0" i="0" sz="900" u="none" cap="none" strike="noStrike">
              <a:solidFill>
                <a:srgbClr val="434343"/>
              </a:solidFill>
              <a:latin typeface="Nunito"/>
              <a:ea typeface="Nunito"/>
              <a:cs typeface="Nunito"/>
              <a:sym typeface="Nunito"/>
            </a:endParaRPr>
          </a:p>
          <a:p>
            <a:pPr indent="-285750" lvl="0" marL="457200" marR="0" rtl="0" algn="l">
              <a:lnSpc>
                <a:spcPct val="115000"/>
              </a:lnSpc>
              <a:spcBef>
                <a:spcPts val="0"/>
              </a:spcBef>
              <a:spcAft>
                <a:spcPts val="0"/>
              </a:spcAft>
              <a:buClr>
                <a:srgbClr val="434343"/>
              </a:buClr>
              <a:buSzPts val="900"/>
              <a:buFont typeface="Nunito"/>
              <a:buChar char="●"/>
            </a:pPr>
            <a:r>
              <a:rPr b="0" i="0" lang="en" sz="900" u="none" cap="none" strike="noStrike">
                <a:solidFill>
                  <a:srgbClr val="434343"/>
                </a:solidFill>
                <a:latin typeface="Nunito"/>
                <a:ea typeface="Nunito"/>
                <a:cs typeface="Nunito"/>
                <a:sym typeface="Nunito"/>
              </a:rPr>
              <a:t>Practicing positive self-talk</a:t>
            </a:r>
            <a:endParaRPr b="0" i="0" sz="900" u="none" cap="none" strike="noStrike">
              <a:solidFill>
                <a:srgbClr val="434343"/>
              </a:solidFill>
              <a:latin typeface="Nunito"/>
              <a:ea typeface="Nunito"/>
              <a:cs typeface="Nunito"/>
              <a:sym typeface="Nunito"/>
            </a:endParaRPr>
          </a:p>
          <a:p>
            <a:pPr indent="-285750" lvl="0" marL="457200" marR="0" rtl="0" algn="l">
              <a:lnSpc>
                <a:spcPct val="115000"/>
              </a:lnSpc>
              <a:spcBef>
                <a:spcPts val="0"/>
              </a:spcBef>
              <a:spcAft>
                <a:spcPts val="0"/>
              </a:spcAft>
              <a:buClr>
                <a:srgbClr val="434343"/>
              </a:buClr>
              <a:buSzPts val="900"/>
              <a:buFont typeface="Nunito"/>
              <a:buChar char="●"/>
            </a:pPr>
            <a:r>
              <a:rPr b="0" i="0" lang="en" sz="900" u="none" cap="none" strike="noStrike">
                <a:solidFill>
                  <a:srgbClr val="434343"/>
                </a:solidFill>
                <a:latin typeface="Nunito"/>
                <a:ea typeface="Nunito"/>
                <a:cs typeface="Nunito"/>
                <a:sym typeface="Nunito"/>
              </a:rPr>
              <a:t>Planning a getaway</a:t>
            </a:r>
            <a:endParaRPr b="0" i="0" sz="900" u="none" cap="none" strike="noStrike">
              <a:solidFill>
                <a:srgbClr val="434343"/>
              </a:solidFill>
              <a:latin typeface="Nunito"/>
              <a:ea typeface="Nunito"/>
              <a:cs typeface="Nunito"/>
              <a:sym typeface="Nunito"/>
            </a:endParaRPr>
          </a:p>
          <a:p>
            <a:pPr indent="-285750" lvl="0" marL="457200" marR="0" rtl="0" algn="l">
              <a:lnSpc>
                <a:spcPct val="115000"/>
              </a:lnSpc>
              <a:spcBef>
                <a:spcPts val="0"/>
              </a:spcBef>
              <a:spcAft>
                <a:spcPts val="0"/>
              </a:spcAft>
              <a:buClr>
                <a:srgbClr val="434343"/>
              </a:buClr>
              <a:buSzPts val="900"/>
              <a:buFont typeface="Nunito"/>
              <a:buChar char="●"/>
            </a:pPr>
            <a:r>
              <a:rPr b="0" i="0" lang="en" sz="900" u="none" cap="none" strike="noStrike">
                <a:solidFill>
                  <a:srgbClr val="434343"/>
                </a:solidFill>
                <a:latin typeface="Nunito"/>
                <a:ea typeface="Nunito"/>
                <a:cs typeface="Nunito"/>
                <a:sym typeface="Nunito"/>
              </a:rPr>
              <a:t>Exercising and staying active </a:t>
            </a:r>
            <a:endParaRPr b="0" i="0" sz="900" u="none" cap="none" strike="noStrike">
              <a:solidFill>
                <a:srgbClr val="434343"/>
              </a:solidFill>
              <a:latin typeface="Nunito"/>
              <a:ea typeface="Nunito"/>
              <a:cs typeface="Nunito"/>
              <a:sym typeface="Nunito"/>
            </a:endParaRPr>
          </a:p>
          <a:p>
            <a:pPr indent="-285750" lvl="0" marL="457200" marR="0" rtl="0" algn="l">
              <a:lnSpc>
                <a:spcPct val="115000"/>
              </a:lnSpc>
              <a:spcBef>
                <a:spcPts val="0"/>
              </a:spcBef>
              <a:spcAft>
                <a:spcPts val="0"/>
              </a:spcAft>
              <a:buClr>
                <a:srgbClr val="434343"/>
              </a:buClr>
              <a:buSzPts val="900"/>
              <a:buFont typeface="Nunito"/>
              <a:buChar char="●"/>
            </a:pPr>
            <a:r>
              <a:rPr b="0" i="0" lang="en" sz="900" u="none" cap="none" strike="noStrike">
                <a:solidFill>
                  <a:srgbClr val="434343"/>
                </a:solidFill>
                <a:latin typeface="Nunito"/>
                <a:ea typeface="Nunito"/>
                <a:cs typeface="Nunito"/>
                <a:sym typeface="Nunito"/>
              </a:rPr>
              <a:t>Spending time with friends</a:t>
            </a:r>
            <a:endParaRPr b="0" i="0" sz="900" u="none" cap="none" strike="noStrike">
              <a:solidFill>
                <a:srgbClr val="434343"/>
              </a:solidFill>
              <a:latin typeface="Nunito"/>
              <a:ea typeface="Nunito"/>
              <a:cs typeface="Nunito"/>
              <a:sym typeface="Nunito"/>
            </a:endParaRPr>
          </a:p>
          <a:p>
            <a:pPr indent="-285750" lvl="0" marL="457200" marR="0" rtl="0" algn="l">
              <a:lnSpc>
                <a:spcPct val="115000"/>
              </a:lnSpc>
              <a:spcBef>
                <a:spcPts val="0"/>
              </a:spcBef>
              <a:spcAft>
                <a:spcPts val="0"/>
              </a:spcAft>
              <a:buClr>
                <a:srgbClr val="434343"/>
              </a:buClr>
              <a:buSzPts val="900"/>
              <a:buFont typeface="Nunito"/>
              <a:buChar char="●"/>
            </a:pPr>
            <a:r>
              <a:rPr b="0" i="0" lang="en" sz="900" u="none" cap="none" strike="noStrike">
                <a:solidFill>
                  <a:srgbClr val="434343"/>
                </a:solidFill>
                <a:latin typeface="Nunito"/>
                <a:ea typeface="Nunito"/>
                <a:cs typeface="Nunito"/>
                <a:sym typeface="Nunito"/>
              </a:rPr>
              <a:t>Nourishing your body with healthy foods</a:t>
            </a:r>
            <a:endParaRPr b="0" i="0" sz="900" u="none" cap="none" strike="noStrike">
              <a:solidFill>
                <a:srgbClr val="434343"/>
              </a:solidFill>
              <a:latin typeface="Nunito"/>
              <a:ea typeface="Nunito"/>
              <a:cs typeface="Nunito"/>
              <a:sym typeface="Nunito"/>
            </a:endParaRPr>
          </a:p>
          <a:p>
            <a:pPr indent="-285750" lvl="0" marL="457200" marR="0" rtl="0" algn="l">
              <a:lnSpc>
                <a:spcPct val="115000"/>
              </a:lnSpc>
              <a:spcBef>
                <a:spcPts val="0"/>
              </a:spcBef>
              <a:spcAft>
                <a:spcPts val="0"/>
              </a:spcAft>
              <a:buClr>
                <a:srgbClr val="434343"/>
              </a:buClr>
              <a:buSzPts val="900"/>
              <a:buFont typeface="Nunito"/>
              <a:buChar char="●"/>
            </a:pPr>
            <a:r>
              <a:rPr b="0" i="0" lang="en" sz="900" u="none" cap="none" strike="noStrike">
                <a:solidFill>
                  <a:srgbClr val="434343"/>
                </a:solidFill>
                <a:latin typeface="Nunito"/>
                <a:ea typeface="Nunito"/>
                <a:cs typeface="Nunito"/>
                <a:sym typeface="Nunito"/>
              </a:rPr>
              <a:t>Deep breathing or being still</a:t>
            </a:r>
            <a:endParaRPr b="0" i="0" sz="900" u="none" cap="none" strike="noStrike">
              <a:solidFill>
                <a:srgbClr val="434343"/>
              </a:solidFill>
              <a:latin typeface="Nunito"/>
              <a:ea typeface="Nunito"/>
              <a:cs typeface="Nunito"/>
              <a:sym typeface="Nunito"/>
            </a:endParaRPr>
          </a:p>
          <a:p>
            <a:pPr indent="-285750" lvl="0" marL="457200" marR="0" rtl="0" algn="l">
              <a:lnSpc>
                <a:spcPct val="115000"/>
              </a:lnSpc>
              <a:spcBef>
                <a:spcPts val="0"/>
              </a:spcBef>
              <a:spcAft>
                <a:spcPts val="0"/>
              </a:spcAft>
              <a:buClr>
                <a:srgbClr val="434343"/>
              </a:buClr>
              <a:buSzPts val="900"/>
              <a:buFont typeface="Nunito"/>
              <a:buChar char="●"/>
            </a:pPr>
            <a:r>
              <a:rPr b="0" i="0" lang="en" sz="900" u="none" cap="none" strike="noStrike">
                <a:solidFill>
                  <a:srgbClr val="434343"/>
                </a:solidFill>
                <a:latin typeface="Nunito"/>
                <a:ea typeface="Nunito"/>
                <a:cs typeface="Nunito"/>
                <a:sym typeface="Nunito"/>
              </a:rPr>
              <a:t>Resting or taking a nap</a:t>
            </a:r>
            <a:endParaRPr b="0" i="0" sz="900" u="none" cap="none" strike="noStrike">
              <a:solidFill>
                <a:srgbClr val="434343"/>
              </a:solidFill>
              <a:latin typeface="Nunito"/>
              <a:ea typeface="Nunito"/>
              <a:cs typeface="Nunito"/>
              <a:sym typeface="Nunito"/>
            </a:endParaRPr>
          </a:p>
          <a:p>
            <a:pPr indent="-285750" lvl="0" marL="457200" marR="0" rtl="0" algn="l">
              <a:lnSpc>
                <a:spcPct val="115000"/>
              </a:lnSpc>
              <a:spcBef>
                <a:spcPts val="0"/>
              </a:spcBef>
              <a:spcAft>
                <a:spcPts val="0"/>
              </a:spcAft>
              <a:buClr>
                <a:srgbClr val="434343"/>
              </a:buClr>
              <a:buSzPts val="900"/>
              <a:buFont typeface="Nunito"/>
              <a:buChar char="●"/>
            </a:pPr>
            <a:r>
              <a:rPr b="0" i="0" lang="en" sz="900" u="none" cap="none" strike="noStrike">
                <a:solidFill>
                  <a:srgbClr val="434343"/>
                </a:solidFill>
                <a:latin typeface="Nunito"/>
                <a:ea typeface="Nunito"/>
                <a:cs typeface="Nunito"/>
                <a:sym typeface="Nunito"/>
              </a:rPr>
              <a:t>Journaling</a:t>
            </a:r>
            <a:endParaRPr b="0" i="0" sz="900" u="none" cap="none" strike="noStrike">
              <a:solidFill>
                <a:srgbClr val="434343"/>
              </a:solidFill>
              <a:latin typeface="Nunito"/>
              <a:ea typeface="Nunito"/>
              <a:cs typeface="Nunito"/>
              <a:sym typeface="Nunito"/>
            </a:endParaRPr>
          </a:p>
          <a:p>
            <a:pPr indent="-285750" lvl="0" marL="457200" marR="0" rtl="0" algn="l">
              <a:lnSpc>
                <a:spcPct val="115000"/>
              </a:lnSpc>
              <a:spcBef>
                <a:spcPts val="0"/>
              </a:spcBef>
              <a:spcAft>
                <a:spcPts val="0"/>
              </a:spcAft>
              <a:buClr>
                <a:srgbClr val="434343"/>
              </a:buClr>
              <a:buSzPts val="900"/>
              <a:buFont typeface="Nunito"/>
              <a:buChar char="●"/>
            </a:pPr>
            <a:r>
              <a:rPr b="0" i="0" lang="en" sz="900" u="none" cap="none" strike="noStrike">
                <a:solidFill>
                  <a:srgbClr val="434343"/>
                </a:solidFill>
                <a:latin typeface="Nunito"/>
                <a:ea typeface="Nunito"/>
                <a:cs typeface="Nunito"/>
                <a:sym typeface="Nunito"/>
              </a:rPr>
              <a:t>Setting healthy boundaries around your time</a:t>
            </a:r>
            <a:endParaRPr b="0" i="0" sz="900" u="none" cap="none" strike="noStrike">
              <a:solidFill>
                <a:srgbClr val="434343"/>
              </a:solidFill>
              <a:latin typeface="Nunito"/>
              <a:ea typeface="Nunito"/>
              <a:cs typeface="Nunito"/>
              <a:sym typeface="Nunito"/>
            </a:endParaRPr>
          </a:p>
          <a:p>
            <a:pPr indent="-285750" lvl="0" marL="457200" marR="0" rtl="0" algn="l">
              <a:lnSpc>
                <a:spcPct val="115000"/>
              </a:lnSpc>
              <a:spcBef>
                <a:spcPts val="0"/>
              </a:spcBef>
              <a:spcAft>
                <a:spcPts val="0"/>
              </a:spcAft>
              <a:buClr>
                <a:srgbClr val="434343"/>
              </a:buClr>
              <a:buSzPts val="900"/>
              <a:buFont typeface="Nunito"/>
              <a:buChar char="●"/>
            </a:pPr>
            <a:r>
              <a:rPr b="0" i="0" lang="en" sz="900" u="none" cap="none" strike="noStrike">
                <a:solidFill>
                  <a:srgbClr val="434343"/>
                </a:solidFill>
                <a:latin typeface="Nunito"/>
                <a:ea typeface="Nunito"/>
                <a:cs typeface="Nunito"/>
                <a:sym typeface="Nunito"/>
              </a:rPr>
              <a:t>Prayer and meditation</a:t>
            </a:r>
            <a:endParaRPr b="0" i="0" sz="900" u="none" cap="none" strike="noStrike">
              <a:solidFill>
                <a:srgbClr val="434343"/>
              </a:solidFill>
              <a:latin typeface="Nunito"/>
              <a:ea typeface="Nunito"/>
              <a:cs typeface="Nunito"/>
              <a:sym typeface="Nunito"/>
            </a:endParaRPr>
          </a:p>
          <a:p>
            <a:pPr indent="-285750" lvl="0" marL="457200" marR="0" rtl="0" algn="l">
              <a:lnSpc>
                <a:spcPct val="115000"/>
              </a:lnSpc>
              <a:spcBef>
                <a:spcPts val="0"/>
              </a:spcBef>
              <a:spcAft>
                <a:spcPts val="0"/>
              </a:spcAft>
              <a:buClr>
                <a:srgbClr val="434343"/>
              </a:buClr>
              <a:buSzPts val="900"/>
              <a:buFont typeface="Nunito"/>
              <a:buChar char="●"/>
            </a:pPr>
            <a:r>
              <a:rPr b="0" i="0" lang="en" sz="900" u="none" cap="none" strike="noStrike">
                <a:solidFill>
                  <a:srgbClr val="434343"/>
                </a:solidFill>
                <a:latin typeface="Nunito"/>
                <a:ea typeface="Nunito"/>
                <a:cs typeface="Nunito"/>
                <a:sym typeface="Nunito"/>
              </a:rPr>
              <a:t>Being active in your faith community</a:t>
            </a:r>
            <a:endParaRPr sz="900">
              <a:solidFill>
                <a:srgbClr val="434343"/>
              </a:solidFill>
              <a:latin typeface="Nunito"/>
              <a:ea typeface="Nunito"/>
              <a:cs typeface="Nunito"/>
              <a:sym typeface="Nunito"/>
            </a:endParaRPr>
          </a:p>
          <a:p>
            <a:pPr indent="-285750" lvl="0" marL="457200" marR="0" rtl="0" algn="l">
              <a:lnSpc>
                <a:spcPct val="115000"/>
              </a:lnSpc>
              <a:spcBef>
                <a:spcPts val="0"/>
              </a:spcBef>
              <a:spcAft>
                <a:spcPts val="0"/>
              </a:spcAft>
              <a:buClr>
                <a:srgbClr val="434343"/>
              </a:buClr>
              <a:buSzPts val="900"/>
              <a:buFont typeface="Nunito"/>
              <a:buChar char="●"/>
            </a:pPr>
            <a:r>
              <a:rPr b="0" i="0" lang="en" sz="900" u="none" cap="none" strike="noStrike">
                <a:solidFill>
                  <a:srgbClr val="434343"/>
                </a:solidFill>
                <a:latin typeface="Nunito"/>
                <a:ea typeface="Nunito"/>
                <a:cs typeface="Nunito"/>
                <a:sym typeface="Nunito"/>
              </a:rPr>
              <a:t>Making time for self-care practices that bring you joy</a:t>
            </a:r>
            <a:endParaRPr b="0" i="0" sz="900" u="none" cap="none" strike="noStrike">
              <a:solidFill>
                <a:srgbClr val="434343"/>
              </a:solidFill>
              <a:latin typeface="Nunito"/>
              <a:ea typeface="Nunito"/>
              <a:cs typeface="Nunito"/>
              <a:sym typeface="Nunito"/>
            </a:endParaRPr>
          </a:p>
          <a:p>
            <a:pPr indent="0" lvl="0" marL="0" marR="0" rtl="0" algn="ctr">
              <a:lnSpc>
                <a:spcPct val="115000"/>
              </a:lnSpc>
              <a:spcBef>
                <a:spcPts val="0"/>
              </a:spcBef>
              <a:spcAft>
                <a:spcPts val="0"/>
              </a:spcAft>
              <a:buClr>
                <a:srgbClr val="000000"/>
              </a:buClr>
              <a:buSzPts val="1000"/>
              <a:buFont typeface="Arial"/>
              <a:buNone/>
            </a:pPr>
            <a:r>
              <a:t/>
            </a:r>
            <a:endParaRPr b="0" i="0" sz="1000" u="none" cap="none" strike="noStrike">
              <a:solidFill>
                <a:srgbClr val="434343"/>
              </a:solidFill>
              <a:latin typeface="Nunito"/>
              <a:ea typeface="Nunito"/>
              <a:cs typeface="Nunito"/>
              <a:sym typeface="Nunito"/>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ove Languages 1">
  <p:cSld name="BLANK_13_1">
    <p:spTree>
      <p:nvGrpSpPr>
        <p:cNvPr id="129" name="Shape 129"/>
        <p:cNvGrpSpPr/>
        <p:nvPr/>
      </p:nvGrpSpPr>
      <p:grpSpPr>
        <a:xfrm>
          <a:off x="0" y="0"/>
          <a:ext cx="0" cy="0"/>
          <a:chOff x="0" y="0"/>
          <a:chExt cx="0" cy="0"/>
        </a:xfrm>
      </p:grpSpPr>
      <p:pic>
        <p:nvPicPr>
          <p:cNvPr id="130" name="Google Shape;130;p33"/>
          <p:cNvPicPr preferRelativeResize="0"/>
          <p:nvPr/>
        </p:nvPicPr>
        <p:blipFill rotWithShape="1">
          <a:blip r:embed="rId2">
            <a:alphaModFix/>
          </a:blip>
          <a:srcRect b="0" l="0" r="0" t="0"/>
          <a:stretch/>
        </p:blipFill>
        <p:spPr>
          <a:xfrm>
            <a:off x="2300000" y="336900"/>
            <a:ext cx="5379651" cy="1271375"/>
          </a:xfrm>
          <a:prstGeom prst="rect">
            <a:avLst/>
          </a:prstGeom>
          <a:noFill/>
          <a:ln>
            <a:noFill/>
          </a:ln>
        </p:spPr>
      </p:pic>
      <p:sp>
        <p:nvSpPr>
          <p:cNvPr id="131" name="Google Shape;131;p33"/>
          <p:cNvSpPr txBox="1"/>
          <p:nvPr/>
        </p:nvSpPr>
        <p:spPr>
          <a:xfrm>
            <a:off x="3508795" y="35900"/>
            <a:ext cx="3040800" cy="6309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3100"/>
              <a:buFont typeface="Arial"/>
              <a:buNone/>
            </a:pPr>
            <a:r>
              <a:rPr b="0" i="0" lang="en" sz="3100" u="none" cap="none" strike="noStrike">
                <a:solidFill>
                  <a:srgbClr val="666666"/>
                </a:solidFill>
                <a:latin typeface="Architects Daughter"/>
                <a:ea typeface="Architects Daughter"/>
                <a:cs typeface="Architects Daughter"/>
                <a:sym typeface="Architects Daughter"/>
              </a:rPr>
              <a:t>What is my</a:t>
            </a:r>
            <a:endParaRPr b="0" i="0" sz="3100" u="none" cap="none" strike="noStrike">
              <a:solidFill>
                <a:srgbClr val="666666"/>
              </a:solidFill>
              <a:latin typeface="Architects Daughter"/>
              <a:ea typeface="Architects Daughter"/>
              <a:cs typeface="Architects Daughter"/>
              <a:sym typeface="Architects Daughter"/>
            </a:endParaRPr>
          </a:p>
        </p:txBody>
      </p:sp>
      <p:sp>
        <p:nvSpPr>
          <p:cNvPr id="132" name="Google Shape;132;p33"/>
          <p:cNvSpPr txBox="1"/>
          <p:nvPr/>
        </p:nvSpPr>
        <p:spPr>
          <a:xfrm>
            <a:off x="388250" y="1997900"/>
            <a:ext cx="9318000" cy="867600"/>
          </a:xfrm>
          <a:prstGeom prst="rect">
            <a:avLst/>
          </a:prstGeom>
          <a:noFill/>
          <a:ln>
            <a:noFill/>
          </a:ln>
        </p:spPr>
        <p:txBody>
          <a:bodyPr anchorCtr="0" anchor="t" bIns="91425" lIns="91425" spcFirstLastPara="1" rIns="91425" wrap="square" tIns="91425">
            <a:noAutofit/>
          </a:bodyPr>
          <a:lstStyle/>
          <a:p>
            <a:pPr indent="0" lvl="0" marL="0" marR="0" rtl="0" algn="ctr">
              <a:lnSpc>
                <a:spcPct val="115000"/>
              </a:lnSpc>
              <a:spcBef>
                <a:spcPts val="0"/>
              </a:spcBef>
              <a:spcAft>
                <a:spcPts val="0"/>
              </a:spcAft>
              <a:buClr>
                <a:srgbClr val="000000"/>
              </a:buClr>
              <a:buSzPts val="1000"/>
              <a:buFont typeface="Arial"/>
              <a:buNone/>
            </a:pPr>
            <a:r>
              <a:rPr b="0" i="0" lang="en" sz="1000" u="none" cap="none" strike="noStrike">
                <a:solidFill>
                  <a:srgbClr val="434343"/>
                </a:solidFill>
                <a:latin typeface="Nunito"/>
                <a:ea typeface="Nunito"/>
                <a:cs typeface="Nunito"/>
                <a:sym typeface="Nunito"/>
              </a:rPr>
              <a:t>The concept of the 5 love languages was developed by Dr. Gary Chapman. The premise of </a:t>
            </a:r>
            <a:r>
              <a:rPr b="0" i="1" lang="en" sz="1000" u="none" cap="none" strike="noStrike">
                <a:solidFill>
                  <a:srgbClr val="434343"/>
                </a:solidFill>
                <a:latin typeface="Nunito"/>
                <a:ea typeface="Nunito"/>
                <a:cs typeface="Nunito"/>
                <a:sym typeface="Nunito"/>
              </a:rPr>
              <a:t>The 5 Love Languages</a:t>
            </a:r>
            <a:r>
              <a:rPr b="0" i="0" lang="en" sz="1000" u="none" cap="none" strike="noStrike">
                <a:solidFill>
                  <a:srgbClr val="434343"/>
                </a:solidFill>
                <a:latin typeface="Nunito"/>
                <a:ea typeface="Nunito"/>
                <a:cs typeface="Nunito"/>
                <a:sym typeface="Nunito"/>
              </a:rPr>
              <a:t>® book is quite simple: different people with different personalities give and receive love in different ways. Learning your love language can strengthen and enhance the relationships you have with your family. Take a look at the languages below and think about what yours might be. On the next page, your parent or trusted adult can do the same. </a:t>
            </a:r>
            <a:br>
              <a:rPr b="0" i="0" lang="en" sz="1000" u="none" cap="none" strike="noStrike">
                <a:solidFill>
                  <a:srgbClr val="434343"/>
                </a:solidFill>
                <a:latin typeface="Nunito"/>
                <a:ea typeface="Nunito"/>
                <a:cs typeface="Nunito"/>
                <a:sym typeface="Nunito"/>
              </a:rPr>
            </a:br>
            <a:r>
              <a:rPr b="0" i="0" lang="en" sz="1000" u="none" cap="none" strike="noStrike">
                <a:solidFill>
                  <a:srgbClr val="434343"/>
                </a:solidFill>
                <a:latin typeface="Nunito"/>
                <a:ea typeface="Nunito"/>
                <a:cs typeface="Nunito"/>
                <a:sym typeface="Nunito"/>
              </a:rPr>
              <a:t>Consider sharing with each other once complete.</a:t>
            </a:r>
            <a:endParaRPr b="0" i="0" sz="900" u="none" cap="none" strike="noStrike">
              <a:solidFill>
                <a:srgbClr val="434343"/>
              </a:solidFill>
              <a:latin typeface="Nunito"/>
              <a:ea typeface="Nunito"/>
              <a:cs typeface="Nunito"/>
              <a:sym typeface="Nunito"/>
            </a:endParaRPr>
          </a:p>
        </p:txBody>
      </p:sp>
      <p:sp>
        <p:nvSpPr>
          <p:cNvPr id="133" name="Google Shape;133;p33"/>
          <p:cNvSpPr/>
          <p:nvPr/>
        </p:nvSpPr>
        <p:spPr>
          <a:xfrm>
            <a:off x="388250" y="2979050"/>
            <a:ext cx="1716000" cy="3625500"/>
          </a:xfrm>
          <a:prstGeom prst="rect">
            <a:avLst/>
          </a:prstGeom>
          <a:noFill/>
          <a:ln cap="flat" cmpd="sng" w="28575">
            <a:solidFill>
              <a:srgbClr val="6AA84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Barlow"/>
              <a:ea typeface="Barlow"/>
              <a:cs typeface="Barlow"/>
              <a:sym typeface="Barlow"/>
            </a:endParaRPr>
          </a:p>
        </p:txBody>
      </p:sp>
      <p:sp>
        <p:nvSpPr>
          <p:cNvPr id="134" name="Google Shape;134;p33"/>
          <p:cNvSpPr/>
          <p:nvPr/>
        </p:nvSpPr>
        <p:spPr>
          <a:xfrm>
            <a:off x="2288714" y="2979050"/>
            <a:ext cx="1716000" cy="3625500"/>
          </a:xfrm>
          <a:prstGeom prst="rect">
            <a:avLst/>
          </a:prstGeom>
          <a:noFill/>
          <a:ln cap="flat" cmpd="sng" w="28575">
            <a:solidFill>
              <a:srgbClr val="6FA8DC"/>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Barlow"/>
              <a:ea typeface="Barlow"/>
              <a:cs typeface="Barlow"/>
              <a:sym typeface="Barlow"/>
            </a:endParaRPr>
          </a:p>
        </p:txBody>
      </p:sp>
      <p:sp>
        <p:nvSpPr>
          <p:cNvPr id="135" name="Google Shape;135;p33"/>
          <p:cNvSpPr/>
          <p:nvPr/>
        </p:nvSpPr>
        <p:spPr>
          <a:xfrm>
            <a:off x="4189178" y="2979050"/>
            <a:ext cx="1716000" cy="3625500"/>
          </a:xfrm>
          <a:prstGeom prst="rect">
            <a:avLst/>
          </a:prstGeom>
          <a:noFill/>
          <a:ln cap="flat" cmpd="sng" w="28575">
            <a:solidFill>
              <a:srgbClr val="F1C23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Barlow"/>
              <a:ea typeface="Barlow"/>
              <a:cs typeface="Barlow"/>
              <a:sym typeface="Barlow"/>
            </a:endParaRPr>
          </a:p>
        </p:txBody>
      </p:sp>
      <p:sp>
        <p:nvSpPr>
          <p:cNvPr id="136" name="Google Shape;136;p33"/>
          <p:cNvSpPr/>
          <p:nvPr/>
        </p:nvSpPr>
        <p:spPr>
          <a:xfrm>
            <a:off x="6089641" y="2979050"/>
            <a:ext cx="1716000" cy="3625500"/>
          </a:xfrm>
          <a:prstGeom prst="rect">
            <a:avLst/>
          </a:prstGeom>
          <a:noFill/>
          <a:ln cap="flat" cmpd="sng" w="28575">
            <a:solidFill>
              <a:srgbClr val="8E7CC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Barlow"/>
              <a:ea typeface="Barlow"/>
              <a:cs typeface="Barlow"/>
              <a:sym typeface="Barlow"/>
            </a:endParaRPr>
          </a:p>
        </p:txBody>
      </p:sp>
      <p:sp>
        <p:nvSpPr>
          <p:cNvPr id="137" name="Google Shape;137;p33"/>
          <p:cNvSpPr txBox="1"/>
          <p:nvPr/>
        </p:nvSpPr>
        <p:spPr>
          <a:xfrm>
            <a:off x="528200" y="3089525"/>
            <a:ext cx="1447800" cy="5664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900"/>
              <a:buFont typeface="Arial"/>
              <a:buNone/>
            </a:pPr>
            <a:r>
              <a:rPr b="1" i="0" lang="en" sz="1900" u="none" cap="none" strike="noStrike">
                <a:solidFill>
                  <a:srgbClr val="6AA84F"/>
                </a:solidFill>
                <a:latin typeface="Architects Daughter"/>
                <a:ea typeface="Architects Daughter"/>
                <a:cs typeface="Architects Daughter"/>
                <a:sym typeface="Architects Daughter"/>
              </a:rPr>
              <a:t>Physical Touch</a:t>
            </a:r>
            <a:endParaRPr b="1" i="0" sz="1900" u="none" cap="none" strike="noStrike">
              <a:solidFill>
                <a:srgbClr val="6AA84F"/>
              </a:solidFill>
              <a:latin typeface="Architects Daughter"/>
              <a:ea typeface="Architects Daughter"/>
              <a:cs typeface="Architects Daughter"/>
              <a:sym typeface="Architects Daughter"/>
            </a:endParaRPr>
          </a:p>
        </p:txBody>
      </p:sp>
      <p:sp>
        <p:nvSpPr>
          <p:cNvPr id="138" name="Google Shape;138;p33"/>
          <p:cNvSpPr/>
          <p:nvPr/>
        </p:nvSpPr>
        <p:spPr>
          <a:xfrm>
            <a:off x="7990125" y="2979050"/>
            <a:ext cx="1716000" cy="3625500"/>
          </a:xfrm>
          <a:prstGeom prst="rect">
            <a:avLst/>
          </a:prstGeom>
          <a:noFill/>
          <a:ln cap="flat" cmpd="sng" w="28575">
            <a:solidFill>
              <a:srgbClr val="E06666"/>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Barlow"/>
              <a:ea typeface="Barlow"/>
              <a:cs typeface="Barlow"/>
              <a:sym typeface="Barlow"/>
            </a:endParaRPr>
          </a:p>
        </p:txBody>
      </p:sp>
      <p:sp>
        <p:nvSpPr>
          <p:cNvPr id="139" name="Google Shape;139;p33"/>
          <p:cNvSpPr txBox="1"/>
          <p:nvPr/>
        </p:nvSpPr>
        <p:spPr>
          <a:xfrm>
            <a:off x="2361012" y="3089525"/>
            <a:ext cx="1571400" cy="5664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900"/>
              <a:buFont typeface="Arial"/>
              <a:buNone/>
            </a:pPr>
            <a:r>
              <a:rPr b="1" i="0" lang="en" sz="1900" u="none" cap="none" strike="noStrike">
                <a:solidFill>
                  <a:srgbClr val="3C78D8"/>
                </a:solidFill>
                <a:latin typeface="Architects Daughter"/>
                <a:ea typeface="Architects Daughter"/>
                <a:cs typeface="Architects Daughter"/>
                <a:sym typeface="Architects Daughter"/>
              </a:rPr>
              <a:t>Words of Affirmation</a:t>
            </a:r>
            <a:endParaRPr b="1" i="0" sz="1900" u="none" cap="none" strike="noStrike">
              <a:solidFill>
                <a:srgbClr val="3C78D8"/>
              </a:solidFill>
              <a:latin typeface="Architects Daughter"/>
              <a:ea typeface="Architects Daughter"/>
              <a:cs typeface="Architects Daughter"/>
              <a:sym typeface="Architects Daughter"/>
            </a:endParaRPr>
          </a:p>
        </p:txBody>
      </p:sp>
      <p:sp>
        <p:nvSpPr>
          <p:cNvPr id="140" name="Google Shape;140;p33"/>
          <p:cNvSpPr txBox="1"/>
          <p:nvPr/>
        </p:nvSpPr>
        <p:spPr>
          <a:xfrm>
            <a:off x="4262000" y="3089525"/>
            <a:ext cx="1524000" cy="5664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900"/>
              <a:buFont typeface="Arial"/>
              <a:buNone/>
            </a:pPr>
            <a:r>
              <a:rPr b="1" i="0" lang="en" sz="1900" u="none" cap="none" strike="noStrike">
                <a:solidFill>
                  <a:srgbClr val="BF9000"/>
                </a:solidFill>
                <a:latin typeface="Architects Daughter"/>
                <a:ea typeface="Architects Daughter"/>
                <a:cs typeface="Architects Daughter"/>
                <a:sym typeface="Architects Daughter"/>
              </a:rPr>
              <a:t>Quality</a:t>
            </a:r>
            <a:br>
              <a:rPr b="1" i="0" lang="en" sz="1900" u="none" cap="none" strike="noStrike">
                <a:solidFill>
                  <a:srgbClr val="BF9000"/>
                </a:solidFill>
                <a:latin typeface="Architects Daughter"/>
                <a:ea typeface="Architects Daughter"/>
                <a:cs typeface="Architects Daughter"/>
                <a:sym typeface="Architects Daughter"/>
              </a:rPr>
            </a:br>
            <a:r>
              <a:rPr b="1" i="0" lang="en" sz="1900" u="none" cap="none" strike="noStrike">
                <a:solidFill>
                  <a:srgbClr val="BF9000"/>
                </a:solidFill>
                <a:latin typeface="Architects Daughter"/>
                <a:ea typeface="Architects Daughter"/>
                <a:cs typeface="Architects Daughter"/>
                <a:sym typeface="Architects Daughter"/>
              </a:rPr>
              <a:t>Time</a:t>
            </a:r>
            <a:endParaRPr b="1" i="0" sz="1900" u="none" cap="none" strike="noStrike">
              <a:solidFill>
                <a:srgbClr val="BF9000"/>
              </a:solidFill>
              <a:latin typeface="Architects Daughter"/>
              <a:ea typeface="Architects Daughter"/>
              <a:cs typeface="Architects Daughter"/>
              <a:sym typeface="Architects Daughter"/>
            </a:endParaRPr>
          </a:p>
        </p:txBody>
      </p:sp>
      <p:sp>
        <p:nvSpPr>
          <p:cNvPr id="141" name="Google Shape;141;p33"/>
          <p:cNvSpPr txBox="1"/>
          <p:nvPr/>
        </p:nvSpPr>
        <p:spPr>
          <a:xfrm>
            <a:off x="6243200" y="3089525"/>
            <a:ext cx="1447800" cy="5664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900"/>
              <a:buFont typeface="Arial"/>
              <a:buNone/>
            </a:pPr>
            <a:r>
              <a:rPr b="1" i="0" lang="en" sz="1900" u="none" cap="none" strike="noStrike">
                <a:solidFill>
                  <a:srgbClr val="8E7CC3"/>
                </a:solidFill>
                <a:latin typeface="Architects Daughter"/>
                <a:ea typeface="Architects Daughter"/>
                <a:cs typeface="Architects Daughter"/>
                <a:sym typeface="Architects Daughter"/>
              </a:rPr>
              <a:t>Gifts</a:t>
            </a:r>
            <a:endParaRPr b="1" i="0" sz="1900" u="none" cap="none" strike="noStrike">
              <a:solidFill>
                <a:srgbClr val="8E7CC3"/>
              </a:solidFill>
              <a:latin typeface="Architects Daughter"/>
              <a:ea typeface="Architects Daughter"/>
              <a:cs typeface="Architects Daughter"/>
              <a:sym typeface="Architects Daughter"/>
            </a:endParaRPr>
          </a:p>
        </p:txBody>
      </p:sp>
      <p:sp>
        <p:nvSpPr>
          <p:cNvPr id="142" name="Google Shape;142;p33"/>
          <p:cNvSpPr txBox="1"/>
          <p:nvPr/>
        </p:nvSpPr>
        <p:spPr>
          <a:xfrm>
            <a:off x="8148200" y="3089525"/>
            <a:ext cx="1447800" cy="5664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900"/>
              <a:buFont typeface="Arial"/>
              <a:buNone/>
            </a:pPr>
            <a:r>
              <a:rPr b="1" i="0" lang="en" sz="1900" u="none" cap="none" strike="noStrike">
                <a:solidFill>
                  <a:srgbClr val="E06666"/>
                </a:solidFill>
                <a:latin typeface="Architects Daughter"/>
                <a:ea typeface="Architects Daughter"/>
                <a:cs typeface="Architects Daughter"/>
                <a:sym typeface="Architects Daughter"/>
              </a:rPr>
              <a:t>Acts of Service</a:t>
            </a:r>
            <a:endParaRPr b="1" i="0" sz="1900" u="none" cap="none" strike="noStrike">
              <a:solidFill>
                <a:srgbClr val="E06666"/>
              </a:solidFill>
              <a:latin typeface="Architects Daughter"/>
              <a:ea typeface="Architects Daughter"/>
              <a:cs typeface="Architects Daughter"/>
              <a:sym typeface="Architects Daughter"/>
            </a:endParaRPr>
          </a:p>
        </p:txBody>
      </p:sp>
      <p:sp>
        <p:nvSpPr>
          <p:cNvPr id="143" name="Google Shape;143;p33"/>
          <p:cNvSpPr txBox="1"/>
          <p:nvPr/>
        </p:nvSpPr>
        <p:spPr>
          <a:xfrm>
            <a:off x="528200" y="3893950"/>
            <a:ext cx="1447800" cy="28650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rgbClr val="000000"/>
              </a:buClr>
              <a:buSzPts val="1000"/>
              <a:buFont typeface="Arial"/>
              <a:buNone/>
            </a:pPr>
            <a:r>
              <a:rPr b="1" i="0" lang="en" sz="1000" u="none" cap="none" strike="noStrike">
                <a:solidFill>
                  <a:srgbClr val="434343"/>
                </a:solidFill>
                <a:latin typeface="Nunito"/>
                <a:ea typeface="Nunito"/>
                <a:cs typeface="Nunito"/>
                <a:sym typeface="Nunito"/>
              </a:rPr>
              <a:t>Being close to someone through physical touch or by  being physically close</a:t>
            </a:r>
            <a:endParaRPr b="1" i="0" sz="1000" u="none" cap="none" strike="noStrike">
              <a:solidFill>
                <a:srgbClr val="434343"/>
              </a:solidFill>
              <a:latin typeface="Nunito"/>
              <a:ea typeface="Nunito"/>
              <a:cs typeface="Nunito"/>
              <a:sym typeface="Nunito"/>
            </a:endParaRPr>
          </a:p>
          <a:p>
            <a:pPr indent="0" lvl="0" marL="0" marR="0" rtl="0" algn="l">
              <a:lnSpc>
                <a:spcPct val="115000"/>
              </a:lnSpc>
              <a:spcBef>
                <a:spcPts val="0"/>
              </a:spcBef>
              <a:spcAft>
                <a:spcPts val="0"/>
              </a:spcAft>
              <a:buClr>
                <a:srgbClr val="000000"/>
              </a:buClr>
              <a:buSzPts val="1000"/>
              <a:buFont typeface="Arial"/>
              <a:buNone/>
            </a:pPr>
            <a:r>
              <a:t/>
            </a:r>
            <a:endParaRPr b="0" i="0" sz="1000" u="none" cap="none" strike="noStrike">
              <a:solidFill>
                <a:srgbClr val="434343"/>
              </a:solidFill>
              <a:latin typeface="Nunito"/>
              <a:ea typeface="Nunito"/>
              <a:cs typeface="Nunito"/>
              <a:sym typeface="Nunito"/>
            </a:endParaRPr>
          </a:p>
          <a:p>
            <a:pPr indent="0" lvl="0" marL="0" marR="0" rtl="0" algn="l">
              <a:lnSpc>
                <a:spcPct val="115000"/>
              </a:lnSpc>
              <a:spcBef>
                <a:spcPts val="0"/>
              </a:spcBef>
              <a:spcAft>
                <a:spcPts val="0"/>
              </a:spcAft>
              <a:buClr>
                <a:srgbClr val="000000"/>
              </a:buClr>
              <a:buSzPts val="1000"/>
              <a:buFont typeface="Arial"/>
              <a:buNone/>
            </a:pPr>
            <a:r>
              <a:t/>
            </a:r>
            <a:endParaRPr b="0" i="0" sz="1000" u="none" cap="none" strike="noStrike">
              <a:solidFill>
                <a:srgbClr val="434343"/>
              </a:solidFill>
              <a:latin typeface="Nunito"/>
              <a:ea typeface="Nunito"/>
              <a:cs typeface="Nunito"/>
              <a:sym typeface="Nunito"/>
            </a:endParaRPr>
          </a:p>
          <a:p>
            <a:pPr indent="0" lvl="0" marL="0" marR="0" rtl="0" algn="l">
              <a:lnSpc>
                <a:spcPct val="115000"/>
              </a:lnSpc>
              <a:spcBef>
                <a:spcPts val="0"/>
              </a:spcBef>
              <a:spcAft>
                <a:spcPts val="0"/>
              </a:spcAft>
              <a:buClr>
                <a:srgbClr val="000000"/>
              </a:buClr>
              <a:buSzPts val="1000"/>
              <a:buFont typeface="Arial"/>
              <a:buNone/>
            </a:pPr>
            <a:r>
              <a:rPr b="0" i="1" lang="en" sz="1000" u="none" cap="none" strike="noStrike">
                <a:solidFill>
                  <a:srgbClr val="434343"/>
                </a:solidFill>
                <a:latin typeface="Nunito"/>
                <a:ea typeface="Nunito"/>
                <a:cs typeface="Nunito"/>
                <a:sym typeface="Nunito"/>
              </a:rPr>
              <a:t>Examples:</a:t>
            </a:r>
            <a:endParaRPr b="0" i="1" sz="1000" u="none" cap="none" strike="noStrike">
              <a:solidFill>
                <a:srgbClr val="434343"/>
              </a:solidFill>
              <a:latin typeface="Nunito"/>
              <a:ea typeface="Nunito"/>
              <a:cs typeface="Nunito"/>
              <a:sym typeface="Nunito"/>
            </a:endParaRPr>
          </a:p>
          <a:p>
            <a:pPr indent="0" lvl="0" marL="0" marR="0" rtl="0" algn="l">
              <a:lnSpc>
                <a:spcPct val="115000"/>
              </a:lnSpc>
              <a:spcBef>
                <a:spcPts val="0"/>
              </a:spcBef>
              <a:spcAft>
                <a:spcPts val="0"/>
              </a:spcAft>
              <a:buClr>
                <a:srgbClr val="000000"/>
              </a:buClr>
              <a:buSzPts val="1000"/>
              <a:buFont typeface="Arial"/>
              <a:buNone/>
            </a:pPr>
            <a:r>
              <a:t/>
            </a:r>
            <a:endParaRPr b="0" i="0" sz="1000" u="none" cap="none" strike="noStrike">
              <a:solidFill>
                <a:srgbClr val="434343"/>
              </a:solidFill>
              <a:latin typeface="Nunito"/>
              <a:ea typeface="Nunito"/>
              <a:cs typeface="Nunito"/>
              <a:sym typeface="Nunito"/>
            </a:endParaRPr>
          </a:p>
          <a:p>
            <a:pPr indent="-146304" lvl="0" marL="146304" marR="0" rtl="0" algn="l">
              <a:lnSpc>
                <a:spcPct val="115000"/>
              </a:lnSpc>
              <a:spcBef>
                <a:spcPts val="0"/>
              </a:spcBef>
              <a:spcAft>
                <a:spcPts val="0"/>
              </a:spcAft>
              <a:buClr>
                <a:srgbClr val="434343"/>
              </a:buClr>
              <a:buSzPts val="900"/>
              <a:buFont typeface="Nunito"/>
              <a:buChar char="⠂"/>
            </a:pPr>
            <a:r>
              <a:rPr b="0" i="0" lang="en" sz="900" u="none" cap="none" strike="noStrike">
                <a:solidFill>
                  <a:srgbClr val="434343"/>
                </a:solidFill>
                <a:latin typeface="Nunito"/>
                <a:ea typeface="Nunito"/>
                <a:cs typeface="Nunito"/>
                <a:sym typeface="Nunito"/>
              </a:rPr>
              <a:t>High-fives</a:t>
            </a:r>
            <a:endParaRPr b="0" i="0" sz="900" u="none" cap="none" strike="noStrike">
              <a:solidFill>
                <a:srgbClr val="434343"/>
              </a:solidFill>
              <a:latin typeface="Nunito"/>
              <a:ea typeface="Nunito"/>
              <a:cs typeface="Nunito"/>
              <a:sym typeface="Nunito"/>
            </a:endParaRPr>
          </a:p>
          <a:p>
            <a:pPr indent="-146304" lvl="0" marL="146304" marR="0" rtl="0" algn="l">
              <a:lnSpc>
                <a:spcPct val="115000"/>
              </a:lnSpc>
              <a:spcBef>
                <a:spcPts val="0"/>
              </a:spcBef>
              <a:spcAft>
                <a:spcPts val="0"/>
              </a:spcAft>
              <a:buClr>
                <a:srgbClr val="434343"/>
              </a:buClr>
              <a:buSzPts val="900"/>
              <a:buFont typeface="Nunito"/>
              <a:buChar char="⠂"/>
            </a:pPr>
            <a:r>
              <a:rPr b="0" i="0" lang="en" sz="900" u="none" cap="none" strike="noStrike">
                <a:solidFill>
                  <a:srgbClr val="434343"/>
                </a:solidFill>
                <a:latin typeface="Nunito"/>
                <a:ea typeface="Nunito"/>
                <a:cs typeface="Nunito"/>
                <a:sym typeface="Nunito"/>
              </a:rPr>
              <a:t>Pats on the back </a:t>
            </a:r>
            <a:endParaRPr b="0" i="0" sz="900" u="none" cap="none" strike="noStrike">
              <a:solidFill>
                <a:srgbClr val="434343"/>
              </a:solidFill>
              <a:latin typeface="Nunito"/>
              <a:ea typeface="Nunito"/>
              <a:cs typeface="Nunito"/>
              <a:sym typeface="Nunito"/>
            </a:endParaRPr>
          </a:p>
          <a:p>
            <a:pPr indent="-146304" lvl="0" marL="146304" marR="0" rtl="0" algn="l">
              <a:lnSpc>
                <a:spcPct val="115000"/>
              </a:lnSpc>
              <a:spcBef>
                <a:spcPts val="0"/>
              </a:spcBef>
              <a:spcAft>
                <a:spcPts val="0"/>
              </a:spcAft>
              <a:buClr>
                <a:srgbClr val="434343"/>
              </a:buClr>
              <a:buSzPts val="900"/>
              <a:buFont typeface="Nunito"/>
              <a:buChar char="⠂"/>
            </a:pPr>
            <a:r>
              <a:rPr b="0" i="0" lang="en" sz="900" u="none" cap="none" strike="noStrike">
                <a:solidFill>
                  <a:srgbClr val="434343"/>
                </a:solidFill>
                <a:latin typeface="Nunito"/>
                <a:ea typeface="Nunito"/>
                <a:cs typeface="Nunito"/>
                <a:sym typeface="Nunito"/>
              </a:rPr>
              <a:t>Kisses &amp; hugs </a:t>
            </a:r>
            <a:endParaRPr b="0" i="0" sz="900" u="none" cap="none" strike="noStrike">
              <a:solidFill>
                <a:srgbClr val="434343"/>
              </a:solidFill>
              <a:latin typeface="Nunito"/>
              <a:ea typeface="Nunito"/>
              <a:cs typeface="Nunito"/>
              <a:sym typeface="Nunito"/>
            </a:endParaRPr>
          </a:p>
          <a:p>
            <a:pPr indent="-146304" lvl="0" marL="146304" marR="0" rtl="0" algn="l">
              <a:lnSpc>
                <a:spcPct val="115000"/>
              </a:lnSpc>
              <a:spcBef>
                <a:spcPts val="0"/>
              </a:spcBef>
              <a:spcAft>
                <a:spcPts val="0"/>
              </a:spcAft>
              <a:buClr>
                <a:srgbClr val="434343"/>
              </a:buClr>
              <a:buSzPts val="900"/>
              <a:buFont typeface="Nunito"/>
              <a:buChar char="⠂"/>
            </a:pPr>
            <a:r>
              <a:rPr b="0" i="0" lang="en" sz="900" u="none" cap="none" strike="noStrike">
                <a:solidFill>
                  <a:srgbClr val="434343"/>
                </a:solidFill>
                <a:latin typeface="Nunito"/>
                <a:ea typeface="Nunito"/>
                <a:cs typeface="Nunito"/>
                <a:sym typeface="Nunito"/>
              </a:rPr>
              <a:t>Sitting together </a:t>
            </a:r>
            <a:endParaRPr b="0" i="0" sz="900" u="none" cap="none" strike="noStrike">
              <a:solidFill>
                <a:srgbClr val="434343"/>
              </a:solidFill>
              <a:latin typeface="Nunito"/>
              <a:ea typeface="Nunito"/>
              <a:cs typeface="Nunito"/>
              <a:sym typeface="Nunito"/>
            </a:endParaRPr>
          </a:p>
          <a:p>
            <a:pPr indent="-146304" lvl="0" marL="146304" marR="0" rtl="0" algn="l">
              <a:lnSpc>
                <a:spcPct val="115000"/>
              </a:lnSpc>
              <a:spcBef>
                <a:spcPts val="0"/>
              </a:spcBef>
              <a:spcAft>
                <a:spcPts val="0"/>
              </a:spcAft>
              <a:buClr>
                <a:srgbClr val="434343"/>
              </a:buClr>
              <a:buSzPts val="900"/>
              <a:buFont typeface="Nunito"/>
              <a:buChar char="⠂"/>
            </a:pPr>
            <a:r>
              <a:rPr b="0" i="0" lang="en" sz="900" u="none" cap="none" strike="noStrike">
                <a:solidFill>
                  <a:srgbClr val="434343"/>
                </a:solidFill>
                <a:latin typeface="Nunito"/>
                <a:ea typeface="Nunito"/>
                <a:cs typeface="Nunito"/>
                <a:sym typeface="Nunito"/>
              </a:rPr>
              <a:t>Making up handshakes </a:t>
            </a:r>
            <a:endParaRPr b="0" i="0" sz="900" u="none" cap="none" strike="noStrike">
              <a:solidFill>
                <a:srgbClr val="434343"/>
              </a:solidFill>
              <a:latin typeface="Nunito"/>
              <a:ea typeface="Nunito"/>
              <a:cs typeface="Nunito"/>
              <a:sym typeface="Nunito"/>
            </a:endParaRPr>
          </a:p>
        </p:txBody>
      </p:sp>
      <p:sp>
        <p:nvSpPr>
          <p:cNvPr id="144" name="Google Shape;144;p33"/>
          <p:cNvSpPr txBox="1"/>
          <p:nvPr/>
        </p:nvSpPr>
        <p:spPr>
          <a:xfrm>
            <a:off x="2433200" y="3893950"/>
            <a:ext cx="1447800" cy="28650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rgbClr val="000000"/>
              </a:buClr>
              <a:buSzPts val="1000"/>
              <a:buFont typeface="Arial"/>
              <a:buNone/>
            </a:pPr>
            <a:r>
              <a:rPr b="1" i="0" lang="en" sz="1000" u="none" cap="none" strike="noStrike">
                <a:solidFill>
                  <a:srgbClr val="434343"/>
                </a:solidFill>
                <a:latin typeface="Nunito"/>
                <a:ea typeface="Nunito"/>
                <a:cs typeface="Nunito"/>
                <a:sym typeface="Nunito"/>
              </a:rPr>
              <a:t>Spoken words of love, praise, positive affirmations, and appreciation</a:t>
            </a:r>
            <a:endParaRPr b="1" i="0" sz="1000" u="none" cap="none" strike="noStrike">
              <a:solidFill>
                <a:srgbClr val="434343"/>
              </a:solidFill>
              <a:latin typeface="Nunito"/>
              <a:ea typeface="Nunito"/>
              <a:cs typeface="Nunito"/>
              <a:sym typeface="Nunito"/>
            </a:endParaRPr>
          </a:p>
          <a:p>
            <a:pPr indent="0" lvl="0" marL="0" marR="0" rtl="0" algn="l">
              <a:lnSpc>
                <a:spcPct val="115000"/>
              </a:lnSpc>
              <a:spcBef>
                <a:spcPts val="0"/>
              </a:spcBef>
              <a:spcAft>
                <a:spcPts val="0"/>
              </a:spcAft>
              <a:buClr>
                <a:srgbClr val="000000"/>
              </a:buClr>
              <a:buSzPts val="1000"/>
              <a:buFont typeface="Arial"/>
              <a:buNone/>
            </a:pPr>
            <a:r>
              <a:t/>
            </a:r>
            <a:endParaRPr b="0" i="0" sz="1000" u="none" cap="none" strike="noStrike">
              <a:solidFill>
                <a:srgbClr val="434343"/>
              </a:solidFill>
              <a:latin typeface="Nunito"/>
              <a:ea typeface="Nunito"/>
              <a:cs typeface="Nunito"/>
              <a:sym typeface="Nunito"/>
            </a:endParaRPr>
          </a:p>
          <a:p>
            <a:pPr indent="0" lvl="0" marL="0" marR="0" rtl="0" algn="l">
              <a:lnSpc>
                <a:spcPct val="115000"/>
              </a:lnSpc>
              <a:spcBef>
                <a:spcPts val="0"/>
              </a:spcBef>
              <a:spcAft>
                <a:spcPts val="0"/>
              </a:spcAft>
              <a:buClr>
                <a:srgbClr val="000000"/>
              </a:buClr>
              <a:buSzPts val="1000"/>
              <a:buFont typeface="Arial"/>
              <a:buNone/>
            </a:pPr>
            <a:r>
              <a:rPr b="0" i="1" lang="en" sz="1000" u="none" cap="none" strike="noStrike">
                <a:solidFill>
                  <a:srgbClr val="434343"/>
                </a:solidFill>
                <a:latin typeface="Nunito"/>
                <a:ea typeface="Nunito"/>
                <a:cs typeface="Nunito"/>
                <a:sym typeface="Nunito"/>
              </a:rPr>
              <a:t>Examples:</a:t>
            </a:r>
            <a:endParaRPr b="0" i="1" sz="1000" u="none" cap="none" strike="noStrike">
              <a:solidFill>
                <a:srgbClr val="434343"/>
              </a:solidFill>
              <a:latin typeface="Nunito"/>
              <a:ea typeface="Nunito"/>
              <a:cs typeface="Nunito"/>
              <a:sym typeface="Nunito"/>
            </a:endParaRPr>
          </a:p>
          <a:p>
            <a:pPr indent="0" lvl="0" marL="0" marR="0" rtl="0" algn="l">
              <a:lnSpc>
                <a:spcPct val="115000"/>
              </a:lnSpc>
              <a:spcBef>
                <a:spcPts val="0"/>
              </a:spcBef>
              <a:spcAft>
                <a:spcPts val="0"/>
              </a:spcAft>
              <a:buClr>
                <a:srgbClr val="000000"/>
              </a:buClr>
              <a:buSzPts val="1000"/>
              <a:buFont typeface="Arial"/>
              <a:buNone/>
            </a:pPr>
            <a:r>
              <a:t/>
            </a:r>
            <a:endParaRPr b="0" i="0" sz="1000" u="none" cap="none" strike="noStrike">
              <a:solidFill>
                <a:srgbClr val="434343"/>
              </a:solidFill>
              <a:latin typeface="Nunito"/>
              <a:ea typeface="Nunito"/>
              <a:cs typeface="Nunito"/>
              <a:sym typeface="Nunito"/>
            </a:endParaRPr>
          </a:p>
          <a:p>
            <a:pPr indent="-146304" lvl="0" marL="146304" marR="0" rtl="0" algn="l">
              <a:lnSpc>
                <a:spcPct val="115000"/>
              </a:lnSpc>
              <a:spcBef>
                <a:spcPts val="0"/>
              </a:spcBef>
              <a:spcAft>
                <a:spcPts val="0"/>
              </a:spcAft>
              <a:buClr>
                <a:srgbClr val="434343"/>
              </a:buClr>
              <a:buSzPts val="900"/>
              <a:buFont typeface="Nunito"/>
              <a:buChar char="⠂"/>
            </a:pPr>
            <a:r>
              <a:rPr b="0" i="0" lang="en" sz="900" u="none" cap="none" strike="noStrike">
                <a:solidFill>
                  <a:srgbClr val="434343"/>
                </a:solidFill>
                <a:latin typeface="Nunito"/>
                <a:ea typeface="Nunito"/>
                <a:cs typeface="Nunito"/>
                <a:sym typeface="Nunito"/>
              </a:rPr>
              <a:t>Encouraging words &amp; phrases</a:t>
            </a:r>
            <a:endParaRPr b="0" i="0" sz="900" u="none" cap="none" strike="noStrike">
              <a:solidFill>
                <a:srgbClr val="434343"/>
              </a:solidFill>
              <a:latin typeface="Nunito"/>
              <a:ea typeface="Nunito"/>
              <a:cs typeface="Nunito"/>
              <a:sym typeface="Nunito"/>
            </a:endParaRPr>
          </a:p>
          <a:p>
            <a:pPr indent="-146304" lvl="0" marL="146304" marR="0" rtl="0" algn="l">
              <a:lnSpc>
                <a:spcPct val="115000"/>
              </a:lnSpc>
              <a:spcBef>
                <a:spcPts val="0"/>
              </a:spcBef>
              <a:spcAft>
                <a:spcPts val="0"/>
              </a:spcAft>
              <a:buClr>
                <a:srgbClr val="434343"/>
              </a:buClr>
              <a:buSzPts val="900"/>
              <a:buFont typeface="Nunito"/>
              <a:buChar char="⠂"/>
            </a:pPr>
            <a:r>
              <a:rPr b="0" i="0" lang="en" sz="900" u="none" cap="none" strike="noStrike">
                <a:solidFill>
                  <a:srgbClr val="434343"/>
                </a:solidFill>
                <a:latin typeface="Nunito"/>
                <a:ea typeface="Nunito"/>
                <a:cs typeface="Nunito"/>
                <a:sym typeface="Nunito"/>
              </a:rPr>
              <a:t>Saying “I love you”</a:t>
            </a:r>
            <a:endParaRPr b="0" i="0" sz="900" u="none" cap="none" strike="noStrike">
              <a:solidFill>
                <a:srgbClr val="434343"/>
              </a:solidFill>
              <a:latin typeface="Nunito"/>
              <a:ea typeface="Nunito"/>
              <a:cs typeface="Nunito"/>
              <a:sym typeface="Nunito"/>
            </a:endParaRPr>
          </a:p>
          <a:p>
            <a:pPr indent="-146304" lvl="0" marL="146304" marR="0" rtl="0" algn="l">
              <a:lnSpc>
                <a:spcPct val="115000"/>
              </a:lnSpc>
              <a:spcBef>
                <a:spcPts val="0"/>
              </a:spcBef>
              <a:spcAft>
                <a:spcPts val="0"/>
              </a:spcAft>
              <a:buClr>
                <a:srgbClr val="434343"/>
              </a:buClr>
              <a:buSzPts val="900"/>
              <a:buFont typeface="Nunito"/>
              <a:buChar char="⠂"/>
            </a:pPr>
            <a:r>
              <a:rPr b="0" i="0" lang="en" sz="900" u="none" cap="none" strike="noStrike">
                <a:solidFill>
                  <a:srgbClr val="434343"/>
                </a:solidFill>
                <a:latin typeface="Nunito"/>
                <a:ea typeface="Nunito"/>
                <a:cs typeface="Nunito"/>
                <a:sym typeface="Nunito"/>
              </a:rPr>
              <a:t>Making up affectionate nicknames </a:t>
            </a:r>
            <a:endParaRPr b="0" i="0" sz="900" u="none" cap="none" strike="noStrike">
              <a:solidFill>
                <a:srgbClr val="434343"/>
              </a:solidFill>
              <a:latin typeface="Nunito"/>
              <a:ea typeface="Nunito"/>
              <a:cs typeface="Nunito"/>
              <a:sym typeface="Nunito"/>
            </a:endParaRPr>
          </a:p>
        </p:txBody>
      </p:sp>
      <p:sp>
        <p:nvSpPr>
          <p:cNvPr id="145" name="Google Shape;145;p33"/>
          <p:cNvSpPr txBox="1"/>
          <p:nvPr/>
        </p:nvSpPr>
        <p:spPr>
          <a:xfrm>
            <a:off x="4262000" y="3893950"/>
            <a:ext cx="1447800" cy="28650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rgbClr val="000000"/>
              </a:buClr>
              <a:buSzPts val="1000"/>
              <a:buFont typeface="Arial"/>
              <a:buNone/>
            </a:pPr>
            <a:r>
              <a:rPr b="1" i="0" lang="en" sz="1000" u="none" cap="none" strike="noStrike">
                <a:solidFill>
                  <a:srgbClr val="434343"/>
                </a:solidFill>
                <a:latin typeface="Nunito"/>
                <a:ea typeface="Nunito"/>
                <a:cs typeface="Nunito"/>
                <a:sym typeface="Nunito"/>
              </a:rPr>
              <a:t>Being together, fully present and engaged </a:t>
            </a:r>
            <a:endParaRPr b="1" i="0" sz="1000" u="none" cap="none" strike="noStrike">
              <a:solidFill>
                <a:srgbClr val="434343"/>
              </a:solidFill>
              <a:latin typeface="Nunito"/>
              <a:ea typeface="Nunito"/>
              <a:cs typeface="Nunito"/>
              <a:sym typeface="Nunito"/>
            </a:endParaRPr>
          </a:p>
          <a:p>
            <a:pPr indent="0" lvl="0" marL="0" marR="0" rtl="0" algn="l">
              <a:lnSpc>
                <a:spcPct val="115000"/>
              </a:lnSpc>
              <a:spcBef>
                <a:spcPts val="0"/>
              </a:spcBef>
              <a:spcAft>
                <a:spcPts val="0"/>
              </a:spcAft>
              <a:buClr>
                <a:srgbClr val="000000"/>
              </a:buClr>
              <a:buSzPts val="1000"/>
              <a:buFont typeface="Arial"/>
              <a:buNone/>
            </a:pPr>
            <a:r>
              <a:t/>
            </a:r>
            <a:endParaRPr b="0" i="0" sz="1000" u="none" cap="none" strike="noStrike">
              <a:solidFill>
                <a:srgbClr val="434343"/>
              </a:solidFill>
              <a:latin typeface="Nunito"/>
              <a:ea typeface="Nunito"/>
              <a:cs typeface="Nunito"/>
              <a:sym typeface="Nunito"/>
            </a:endParaRPr>
          </a:p>
          <a:p>
            <a:pPr indent="0" lvl="0" marL="0" marR="0" rtl="0" algn="l">
              <a:lnSpc>
                <a:spcPct val="115000"/>
              </a:lnSpc>
              <a:spcBef>
                <a:spcPts val="0"/>
              </a:spcBef>
              <a:spcAft>
                <a:spcPts val="0"/>
              </a:spcAft>
              <a:buClr>
                <a:srgbClr val="000000"/>
              </a:buClr>
              <a:buSzPts val="1000"/>
              <a:buFont typeface="Arial"/>
              <a:buNone/>
            </a:pPr>
            <a:r>
              <a:t/>
            </a:r>
            <a:endParaRPr b="0" i="0" sz="1000" u="none" cap="none" strike="noStrike">
              <a:solidFill>
                <a:srgbClr val="434343"/>
              </a:solidFill>
              <a:latin typeface="Nunito"/>
              <a:ea typeface="Nunito"/>
              <a:cs typeface="Nunito"/>
              <a:sym typeface="Nunito"/>
            </a:endParaRPr>
          </a:p>
          <a:p>
            <a:pPr indent="0" lvl="0" marL="0" marR="0" rtl="0" algn="l">
              <a:lnSpc>
                <a:spcPct val="115000"/>
              </a:lnSpc>
              <a:spcBef>
                <a:spcPts val="0"/>
              </a:spcBef>
              <a:spcAft>
                <a:spcPts val="0"/>
              </a:spcAft>
              <a:buClr>
                <a:srgbClr val="000000"/>
              </a:buClr>
              <a:buSzPts val="1000"/>
              <a:buFont typeface="Arial"/>
              <a:buNone/>
            </a:pPr>
            <a:r>
              <a:rPr b="0" i="1" lang="en" sz="1000" u="none" cap="none" strike="noStrike">
                <a:solidFill>
                  <a:srgbClr val="434343"/>
                </a:solidFill>
                <a:latin typeface="Nunito"/>
                <a:ea typeface="Nunito"/>
                <a:cs typeface="Nunito"/>
                <a:sym typeface="Nunito"/>
              </a:rPr>
              <a:t>Examples:</a:t>
            </a:r>
            <a:endParaRPr b="0" i="1" sz="1000" u="none" cap="none" strike="noStrike">
              <a:solidFill>
                <a:srgbClr val="434343"/>
              </a:solidFill>
              <a:latin typeface="Nunito"/>
              <a:ea typeface="Nunito"/>
              <a:cs typeface="Nunito"/>
              <a:sym typeface="Nunito"/>
            </a:endParaRPr>
          </a:p>
          <a:p>
            <a:pPr indent="0" lvl="0" marL="0" marR="0" rtl="0" algn="l">
              <a:lnSpc>
                <a:spcPct val="115000"/>
              </a:lnSpc>
              <a:spcBef>
                <a:spcPts val="0"/>
              </a:spcBef>
              <a:spcAft>
                <a:spcPts val="0"/>
              </a:spcAft>
              <a:buClr>
                <a:srgbClr val="000000"/>
              </a:buClr>
              <a:buSzPts val="1000"/>
              <a:buFont typeface="Arial"/>
              <a:buNone/>
            </a:pPr>
            <a:r>
              <a:t/>
            </a:r>
            <a:endParaRPr b="0" i="0" sz="1000" u="none" cap="none" strike="noStrike">
              <a:solidFill>
                <a:srgbClr val="434343"/>
              </a:solidFill>
              <a:latin typeface="Nunito"/>
              <a:ea typeface="Nunito"/>
              <a:cs typeface="Nunito"/>
              <a:sym typeface="Nunito"/>
            </a:endParaRPr>
          </a:p>
          <a:p>
            <a:pPr indent="-146304" lvl="0" marL="146304" marR="0" rtl="0" algn="l">
              <a:lnSpc>
                <a:spcPct val="115000"/>
              </a:lnSpc>
              <a:spcBef>
                <a:spcPts val="0"/>
              </a:spcBef>
              <a:spcAft>
                <a:spcPts val="0"/>
              </a:spcAft>
              <a:buClr>
                <a:srgbClr val="434343"/>
              </a:buClr>
              <a:buSzPts val="900"/>
              <a:buFont typeface="Nunito"/>
              <a:buChar char="⠂"/>
            </a:pPr>
            <a:r>
              <a:rPr b="0" i="0" lang="en" sz="900" u="none" cap="none" strike="noStrike">
                <a:solidFill>
                  <a:srgbClr val="434343"/>
                </a:solidFill>
                <a:latin typeface="Nunito"/>
                <a:ea typeface="Nunito"/>
                <a:cs typeface="Nunito"/>
                <a:sym typeface="Nunito"/>
              </a:rPr>
              <a:t>Spending time together</a:t>
            </a:r>
            <a:endParaRPr b="0" i="0" sz="900" u="none" cap="none" strike="noStrike">
              <a:solidFill>
                <a:srgbClr val="434343"/>
              </a:solidFill>
              <a:latin typeface="Nunito"/>
              <a:ea typeface="Nunito"/>
              <a:cs typeface="Nunito"/>
              <a:sym typeface="Nunito"/>
            </a:endParaRPr>
          </a:p>
          <a:p>
            <a:pPr indent="-146304" lvl="0" marL="146304" marR="0" rtl="0" algn="l">
              <a:lnSpc>
                <a:spcPct val="115000"/>
              </a:lnSpc>
              <a:spcBef>
                <a:spcPts val="0"/>
              </a:spcBef>
              <a:spcAft>
                <a:spcPts val="0"/>
              </a:spcAft>
              <a:buClr>
                <a:srgbClr val="434343"/>
              </a:buClr>
              <a:buSzPts val="900"/>
              <a:buFont typeface="Nunito"/>
              <a:buChar char="⠂"/>
            </a:pPr>
            <a:r>
              <a:rPr b="0" i="0" lang="en" sz="900" u="none" cap="none" strike="noStrike">
                <a:solidFill>
                  <a:srgbClr val="434343"/>
                </a:solidFill>
                <a:latin typeface="Nunito"/>
                <a:ea typeface="Nunito"/>
                <a:cs typeface="Nunito"/>
                <a:sym typeface="Nunito"/>
              </a:rPr>
              <a:t>Having fun and laughing together </a:t>
            </a:r>
            <a:endParaRPr b="0" i="0" sz="900" u="none" cap="none" strike="noStrike">
              <a:solidFill>
                <a:srgbClr val="434343"/>
              </a:solidFill>
              <a:latin typeface="Nunito"/>
              <a:ea typeface="Nunito"/>
              <a:cs typeface="Nunito"/>
              <a:sym typeface="Nunito"/>
            </a:endParaRPr>
          </a:p>
          <a:p>
            <a:pPr indent="-146304" lvl="0" marL="146304" marR="0" rtl="0" algn="l">
              <a:lnSpc>
                <a:spcPct val="115000"/>
              </a:lnSpc>
              <a:spcBef>
                <a:spcPts val="0"/>
              </a:spcBef>
              <a:spcAft>
                <a:spcPts val="0"/>
              </a:spcAft>
              <a:buClr>
                <a:srgbClr val="434343"/>
              </a:buClr>
              <a:buSzPts val="900"/>
              <a:buFont typeface="Nunito"/>
              <a:buChar char="⠂"/>
            </a:pPr>
            <a:r>
              <a:rPr b="0" i="0" lang="en" sz="900" u="none" cap="none" strike="noStrike">
                <a:solidFill>
                  <a:srgbClr val="434343"/>
                </a:solidFill>
                <a:latin typeface="Nunito"/>
                <a:ea typeface="Nunito"/>
                <a:cs typeface="Nunito"/>
                <a:sym typeface="Nunito"/>
              </a:rPr>
              <a:t>Going for walks and having good conversations </a:t>
            </a:r>
            <a:endParaRPr b="0" i="0" sz="900" u="none" cap="none" strike="noStrike">
              <a:solidFill>
                <a:srgbClr val="434343"/>
              </a:solidFill>
              <a:latin typeface="Nunito"/>
              <a:ea typeface="Nunito"/>
              <a:cs typeface="Nunito"/>
              <a:sym typeface="Nunito"/>
            </a:endParaRPr>
          </a:p>
        </p:txBody>
      </p:sp>
      <p:sp>
        <p:nvSpPr>
          <p:cNvPr id="146" name="Google Shape;146;p33"/>
          <p:cNvSpPr txBox="1"/>
          <p:nvPr/>
        </p:nvSpPr>
        <p:spPr>
          <a:xfrm>
            <a:off x="6243200" y="3873975"/>
            <a:ext cx="1571400" cy="29613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rgbClr val="000000"/>
              </a:buClr>
              <a:buSzPts val="1000"/>
              <a:buFont typeface="Arial"/>
              <a:buNone/>
            </a:pPr>
            <a:r>
              <a:rPr b="1" i="0" lang="en" sz="1000" u="none" cap="none" strike="noStrike">
                <a:solidFill>
                  <a:srgbClr val="434343"/>
                </a:solidFill>
                <a:latin typeface="Nunito"/>
                <a:ea typeface="Nunito"/>
                <a:cs typeface="Nunito"/>
                <a:sym typeface="Nunito"/>
              </a:rPr>
              <a:t>Giving gifts with love and thoughts about how the other person will enjoy receiving them </a:t>
            </a:r>
            <a:endParaRPr b="1" i="0" sz="1000" u="none" cap="none" strike="noStrike">
              <a:solidFill>
                <a:srgbClr val="434343"/>
              </a:solidFill>
              <a:latin typeface="Nunito"/>
              <a:ea typeface="Nunito"/>
              <a:cs typeface="Nunito"/>
              <a:sym typeface="Nunito"/>
            </a:endParaRPr>
          </a:p>
          <a:p>
            <a:pPr indent="0" lvl="0" marL="0" marR="0" rtl="0" algn="l">
              <a:lnSpc>
                <a:spcPct val="115000"/>
              </a:lnSpc>
              <a:spcBef>
                <a:spcPts val="0"/>
              </a:spcBef>
              <a:spcAft>
                <a:spcPts val="0"/>
              </a:spcAft>
              <a:buClr>
                <a:srgbClr val="000000"/>
              </a:buClr>
              <a:buSzPts val="1000"/>
              <a:buFont typeface="Arial"/>
              <a:buNone/>
            </a:pPr>
            <a:r>
              <a:t/>
            </a:r>
            <a:endParaRPr b="0" i="0" sz="1000" u="none" cap="none" strike="noStrike">
              <a:solidFill>
                <a:srgbClr val="434343"/>
              </a:solidFill>
              <a:latin typeface="Nunito"/>
              <a:ea typeface="Nunito"/>
              <a:cs typeface="Nunito"/>
              <a:sym typeface="Nunito"/>
            </a:endParaRPr>
          </a:p>
          <a:p>
            <a:pPr indent="0" lvl="0" marL="0" marR="0" rtl="0" algn="l">
              <a:lnSpc>
                <a:spcPct val="115000"/>
              </a:lnSpc>
              <a:spcBef>
                <a:spcPts val="0"/>
              </a:spcBef>
              <a:spcAft>
                <a:spcPts val="0"/>
              </a:spcAft>
              <a:buClr>
                <a:srgbClr val="000000"/>
              </a:buClr>
              <a:buSzPts val="1000"/>
              <a:buFont typeface="Arial"/>
              <a:buNone/>
            </a:pPr>
            <a:r>
              <a:t/>
            </a:r>
            <a:endParaRPr b="0" i="0" sz="1000" u="none" cap="none" strike="noStrike">
              <a:solidFill>
                <a:srgbClr val="434343"/>
              </a:solidFill>
              <a:latin typeface="Nunito"/>
              <a:ea typeface="Nunito"/>
              <a:cs typeface="Nunito"/>
              <a:sym typeface="Nunito"/>
            </a:endParaRPr>
          </a:p>
          <a:p>
            <a:pPr indent="0" lvl="0" marL="0" marR="0" rtl="0" algn="l">
              <a:lnSpc>
                <a:spcPct val="115000"/>
              </a:lnSpc>
              <a:spcBef>
                <a:spcPts val="0"/>
              </a:spcBef>
              <a:spcAft>
                <a:spcPts val="0"/>
              </a:spcAft>
              <a:buClr>
                <a:srgbClr val="000000"/>
              </a:buClr>
              <a:buSzPts val="1000"/>
              <a:buFont typeface="Arial"/>
              <a:buNone/>
            </a:pPr>
            <a:r>
              <a:rPr b="0" i="1" lang="en" sz="1000" u="none" cap="none" strike="noStrike">
                <a:solidFill>
                  <a:srgbClr val="434343"/>
                </a:solidFill>
                <a:latin typeface="Nunito"/>
                <a:ea typeface="Nunito"/>
                <a:cs typeface="Nunito"/>
                <a:sym typeface="Nunito"/>
              </a:rPr>
              <a:t>Examples:</a:t>
            </a:r>
            <a:endParaRPr b="0" i="1" sz="1000" u="none" cap="none" strike="noStrike">
              <a:solidFill>
                <a:srgbClr val="434343"/>
              </a:solidFill>
              <a:latin typeface="Nunito"/>
              <a:ea typeface="Nunito"/>
              <a:cs typeface="Nunito"/>
              <a:sym typeface="Nunito"/>
            </a:endParaRPr>
          </a:p>
          <a:p>
            <a:pPr indent="0" lvl="0" marL="0" marR="0" rtl="0" algn="l">
              <a:lnSpc>
                <a:spcPct val="115000"/>
              </a:lnSpc>
              <a:spcBef>
                <a:spcPts val="0"/>
              </a:spcBef>
              <a:spcAft>
                <a:spcPts val="0"/>
              </a:spcAft>
              <a:buClr>
                <a:srgbClr val="000000"/>
              </a:buClr>
              <a:buSzPts val="900"/>
              <a:buFont typeface="Arial"/>
              <a:buNone/>
            </a:pPr>
            <a:r>
              <a:t/>
            </a:r>
            <a:endParaRPr b="0" i="0" sz="900" u="none" cap="none" strike="noStrike">
              <a:solidFill>
                <a:srgbClr val="434343"/>
              </a:solidFill>
              <a:latin typeface="Nunito"/>
              <a:ea typeface="Nunito"/>
              <a:cs typeface="Nunito"/>
              <a:sym typeface="Nunito"/>
            </a:endParaRPr>
          </a:p>
          <a:p>
            <a:pPr indent="-146304" lvl="0" marL="146304" marR="0" rtl="0" algn="l">
              <a:lnSpc>
                <a:spcPct val="115000"/>
              </a:lnSpc>
              <a:spcBef>
                <a:spcPts val="0"/>
              </a:spcBef>
              <a:spcAft>
                <a:spcPts val="0"/>
              </a:spcAft>
              <a:buClr>
                <a:srgbClr val="434343"/>
              </a:buClr>
              <a:buSzPts val="900"/>
              <a:buFont typeface="Nunito"/>
              <a:buChar char="⠂"/>
            </a:pPr>
            <a:r>
              <a:rPr b="0" i="0" lang="en" sz="900" u="none" cap="none" strike="noStrike">
                <a:solidFill>
                  <a:srgbClr val="434343"/>
                </a:solidFill>
                <a:latin typeface="Nunito"/>
                <a:ea typeface="Nunito"/>
                <a:cs typeface="Nunito"/>
                <a:sym typeface="Nunito"/>
              </a:rPr>
              <a:t>Achievement charts or reward charts </a:t>
            </a:r>
            <a:endParaRPr b="0" i="0" sz="900" u="none" cap="none" strike="noStrike">
              <a:solidFill>
                <a:srgbClr val="434343"/>
              </a:solidFill>
              <a:latin typeface="Nunito"/>
              <a:ea typeface="Nunito"/>
              <a:cs typeface="Nunito"/>
              <a:sym typeface="Nunito"/>
            </a:endParaRPr>
          </a:p>
          <a:p>
            <a:pPr indent="-146304" lvl="0" marL="146304" marR="0" rtl="0" algn="l">
              <a:lnSpc>
                <a:spcPct val="115000"/>
              </a:lnSpc>
              <a:spcBef>
                <a:spcPts val="0"/>
              </a:spcBef>
              <a:spcAft>
                <a:spcPts val="0"/>
              </a:spcAft>
              <a:buClr>
                <a:srgbClr val="434343"/>
              </a:buClr>
              <a:buSzPts val="900"/>
              <a:buFont typeface="Nunito"/>
              <a:buChar char="⠂"/>
            </a:pPr>
            <a:r>
              <a:rPr b="0" i="0" lang="en" sz="900" u="none" cap="none" strike="noStrike">
                <a:solidFill>
                  <a:srgbClr val="434343"/>
                </a:solidFill>
                <a:latin typeface="Nunito"/>
                <a:ea typeface="Nunito"/>
                <a:cs typeface="Nunito"/>
                <a:sym typeface="Nunito"/>
              </a:rPr>
              <a:t>Putting together homemade presents </a:t>
            </a:r>
            <a:endParaRPr b="0" i="0" sz="900" u="none" cap="none" strike="noStrike">
              <a:solidFill>
                <a:srgbClr val="434343"/>
              </a:solidFill>
              <a:latin typeface="Nunito"/>
              <a:ea typeface="Nunito"/>
              <a:cs typeface="Nunito"/>
              <a:sym typeface="Nunito"/>
            </a:endParaRPr>
          </a:p>
          <a:p>
            <a:pPr indent="-146304" lvl="0" marL="146304" marR="0" rtl="0" algn="l">
              <a:lnSpc>
                <a:spcPct val="115000"/>
              </a:lnSpc>
              <a:spcBef>
                <a:spcPts val="0"/>
              </a:spcBef>
              <a:spcAft>
                <a:spcPts val="0"/>
              </a:spcAft>
              <a:buClr>
                <a:srgbClr val="434343"/>
              </a:buClr>
              <a:buSzPts val="900"/>
              <a:buFont typeface="Nunito"/>
              <a:buChar char="⠂"/>
            </a:pPr>
            <a:r>
              <a:rPr b="0" i="0" lang="en" sz="900" u="none" cap="none" strike="noStrike">
                <a:solidFill>
                  <a:srgbClr val="434343"/>
                </a:solidFill>
                <a:latin typeface="Nunito"/>
                <a:ea typeface="Nunito"/>
                <a:cs typeface="Nunito"/>
                <a:sym typeface="Nunito"/>
              </a:rPr>
              <a:t>Making special treats to share</a:t>
            </a:r>
            <a:endParaRPr b="0" i="0" sz="900" u="none" cap="none" strike="noStrike">
              <a:solidFill>
                <a:srgbClr val="434343"/>
              </a:solidFill>
              <a:latin typeface="Nunito"/>
              <a:ea typeface="Nunito"/>
              <a:cs typeface="Nunito"/>
              <a:sym typeface="Nunito"/>
            </a:endParaRPr>
          </a:p>
        </p:txBody>
      </p:sp>
      <p:sp>
        <p:nvSpPr>
          <p:cNvPr id="147" name="Google Shape;147;p33"/>
          <p:cNvSpPr txBox="1"/>
          <p:nvPr/>
        </p:nvSpPr>
        <p:spPr>
          <a:xfrm>
            <a:off x="8148200" y="3970150"/>
            <a:ext cx="1447800" cy="28650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rgbClr val="000000"/>
              </a:buClr>
              <a:buSzPts val="1000"/>
              <a:buFont typeface="Arial"/>
              <a:buNone/>
            </a:pPr>
            <a:r>
              <a:rPr b="1" i="0" lang="en" sz="1000" u="none" cap="none" strike="noStrike">
                <a:solidFill>
                  <a:srgbClr val="434343"/>
                </a:solidFill>
                <a:latin typeface="Nunito"/>
                <a:ea typeface="Nunito"/>
                <a:cs typeface="Nunito"/>
                <a:sym typeface="Nunito"/>
              </a:rPr>
              <a:t>Doing tasks that help take things off others’ to do lists </a:t>
            </a:r>
            <a:endParaRPr b="1" i="0" sz="1000" u="none" cap="none" strike="noStrike">
              <a:solidFill>
                <a:srgbClr val="434343"/>
              </a:solidFill>
              <a:latin typeface="Nunito"/>
              <a:ea typeface="Nunito"/>
              <a:cs typeface="Nunito"/>
              <a:sym typeface="Nunito"/>
            </a:endParaRPr>
          </a:p>
          <a:p>
            <a:pPr indent="0" lvl="0" marL="0" marR="0" rtl="0" algn="l">
              <a:lnSpc>
                <a:spcPct val="115000"/>
              </a:lnSpc>
              <a:spcBef>
                <a:spcPts val="0"/>
              </a:spcBef>
              <a:spcAft>
                <a:spcPts val="0"/>
              </a:spcAft>
              <a:buClr>
                <a:srgbClr val="000000"/>
              </a:buClr>
              <a:buSzPts val="1000"/>
              <a:buFont typeface="Arial"/>
              <a:buNone/>
            </a:pPr>
            <a:r>
              <a:t/>
            </a:r>
            <a:endParaRPr b="0" i="0" sz="1000" u="none" cap="none" strike="noStrike">
              <a:solidFill>
                <a:srgbClr val="434343"/>
              </a:solidFill>
              <a:latin typeface="Nunito"/>
              <a:ea typeface="Nunito"/>
              <a:cs typeface="Nunito"/>
              <a:sym typeface="Nunito"/>
            </a:endParaRPr>
          </a:p>
          <a:p>
            <a:pPr indent="0" lvl="0" marL="0" marR="0" rtl="0" algn="l">
              <a:lnSpc>
                <a:spcPct val="115000"/>
              </a:lnSpc>
              <a:spcBef>
                <a:spcPts val="0"/>
              </a:spcBef>
              <a:spcAft>
                <a:spcPts val="0"/>
              </a:spcAft>
              <a:buClr>
                <a:srgbClr val="000000"/>
              </a:buClr>
              <a:buSzPts val="1000"/>
              <a:buFont typeface="Arial"/>
              <a:buNone/>
            </a:pPr>
            <a:r>
              <a:t/>
            </a:r>
            <a:endParaRPr b="0" i="0" sz="1000" u="none" cap="none" strike="noStrike">
              <a:solidFill>
                <a:srgbClr val="434343"/>
              </a:solidFill>
              <a:latin typeface="Nunito"/>
              <a:ea typeface="Nunito"/>
              <a:cs typeface="Nunito"/>
              <a:sym typeface="Nunito"/>
            </a:endParaRPr>
          </a:p>
          <a:p>
            <a:pPr indent="0" lvl="0" marL="0" marR="0" rtl="0" algn="l">
              <a:lnSpc>
                <a:spcPct val="115000"/>
              </a:lnSpc>
              <a:spcBef>
                <a:spcPts val="0"/>
              </a:spcBef>
              <a:spcAft>
                <a:spcPts val="0"/>
              </a:spcAft>
              <a:buClr>
                <a:srgbClr val="000000"/>
              </a:buClr>
              <a:buSzPts val="1000"/>
              <a:buFont typeface="Arial"/>
              <a:buNone/>
            </a:pPr>
            <a:r>
              <a:rPr b="0" i="1" lang="en" sz="1000" u="none" cap="none" strike="noStrike">
                <a:solidFill>
                  <a:srgbClr val="434343"/>
                </a:solidFill>
                <a:latin typeface="Nunito"/>
                <a:ea typeface="Nunito"/>
                <a:cs typeface="Nunito"/>
                <a:sym typeface="Nunito"/>
              </a:rPr>
              <a:t>Examples:</a:t>
            </a:r>
            <a:endParaRPr b="0" i="1" sz="1000" u="none" cap="none" strike="noStrike">
              <a:solidFill>
                <a:srgbClr val="434343"/>
              </a:solidFill>
              <a:latin typeface="Nunito"/>
              <a:ea typeface="Nunito"/>
              <a:cs typeface="Nunito"/>
              <a:sym typeface="Nunito"/>
            </a:endParaRPr>
          </a:p>
          <a:p>
            <a:pPr indent="0" lvl="0" marL="0" marR="0" rtl="0" algn="l">
              <a:lnSpc>
                <a:spcPct val="115000"/>
              </a:lnSpc>
              <a:spcBef>
                <a:spcPts val="0"/>
              </a:spcBef>
              <a:spcAft>
                <a:spcPts val="0"/>
              </a:spcAft>
              <a:buClr>
                <a:srgbClr val="000000"/>
              </a:buClr>
              <a:buSzPts val="1000"/>
              <a:buFont typeface="Arial"/>
              <a:buNone/>
            </a:pPr>
            <a:r>
              <a:t/>
            </a:r>
            <a:endParaRPr b="0" i="0" sz="1000" u="none" cap="none" strike="noStrike">
              <a:solidFill>
                <a:srgbClr val="434343"/>
              </a:solidFill>
              <a:latin typeface="Nunito"/>
              <a:ea typeface="Nunito"/>
              <a:cs typeface="Nunito"/>
              <a:sym typeface="Nunito"/>
            </a:endParaRPr>
          </a:p>
          <a:p>
            <a:pPr indent="-146304" lvl="0" marL="146304" marR="0" rtl="0" algn="l">
              <a:lnSpc>
                <a:spcPct val="115000"/>
              </a:lnSpc>
              <a:spcBef>
                <a:spcPts val="0"/>
              </a:spcBef>
              <a:spcAft>
                <a:spcPts val="0"/>
              </a:spcAft>
              <a:buClr>
                <a:srgbClr val="434343"/>
              </a:buClr>
              <a:buSzPts val="900"/>
              <a:buFont typeface="Nunito"/>
              <a:buChar char="⠂"/>
            </a:pPr>
            <a:r>
              <a:rPr b="0" i="0" lang="en" sz="900" u="none" cap="none" strike="noStrike">
                <a:solidFill>
                  <a:srgbClr val="434343"/>
                </a:solidFill>
                <a:latin typeface="Nunito"/>
                <a:ea typeface="Nunito"/>
                <a:cs typeface="Nunito"/>
                <a:sym typeface="Nunito"/>
              </a:rPr>
              <a:t>Helping out around the house</a:t>
            </a:r>
            <a:endParaRPr b="0" i="0" sz="900" u="none" cap="none" strike="noStrike">
              <a:solidFill>
                <a:srgbClr val="434343"/>
              </a:solidFill>
              <a:latin typeface="Nunito"/>
              <a:ea typeface="Nunito"/>
              <a:cs typeface="Nunito"/>
              <a:sym typeface="Nunito"/>
            </a:endParaRPr>
          </a:p>
          <a:p>
            <a:pPr indent="-146304" lvl="0" marL="146304" marR="0" rtl="0" algn="l">
              <a:lnSpc>
                <a:spcPct val="115000"/>
              </a:lnSpc>
              <a:spcBef>
                <a:spcPts val="0"/>
              </a:spcBef>
              <a:spcAft>
                <a:spcPts val="0"/>
              </a:spcAft>
              <a:buClr>
                <a:srgbClr val="434343"/>
              </a:buClr>
              <a:buSzPts val="900"/>
              <a:buFont typeface="Nunito"/>
              <a:buChar char="⠂"/>
            </a:pPr>
            <a:r>
              <a:rPr b="0" i="0" lang="en" sz="900" u="none" cap="none" strike="noStrike">
                <a:solidFill>
                  <a:srgbClr val="434343"/>
                </a:solidFill>
                <a:latin typeface="Nunito"/>
                <a:ea typeface="Nunito"/>
                <a:cs typeface="Nunito"/>
                <a:sym typeface="Nunito"/>
              </a:rPr>
              <a:t>Caring for a pet or family member </a:t>
            </a:r>
            <a:endParaRPr b="0" i="0" sz="900" u="none" cap="none" strike="noStrike">
              <a:solidFill>
                <a:srgbClr val="434343"/>
              </a:solidFill>
              <a:latin typeface="Nunito"/>
              <a:ea typeface="Nunito"/>
              <a:cs typeface="Nunito"/>
              <a:sym typeface="Nunito"/>
            </a:endParaRPr>
          </a:p>
          <a:p>
            <a:pPr indent="-146304" lvl="0" marL="146304" marR="0" rtl="0" algn="l">
              <a:lnSpc>
                <a:spcPct val="115000"/>
              </a:lnSpc>
              <a:spcBef>
                <a:spcPts val="0"/>
              </a:spcBef>
              <a:spcAft>
                <a:spcPts val="0"/>
              </a:spcAft>
              <a:buClr>
                <a:srgbClr val="434343"/>
              </a:buClr>
              <a:buSzPts val="1000"/>
              <a:buFont typeface="Nunito"/>
              <a:buChar char="⠂"/>
            </a:pPr>
            <a:r>
              <a:rPr b="0" i="0" lang="en" sz="900" u="none" cap="none" strike="noStrike">
                <a:solidFill>
                  <a:srgbClr val="434343"/>
                </a:solidFill>
                <a:latin typeface="Nunito"/>
                <a:ea typeface="Nunito"/>
                <a:cs typeface="Nunito"/>
                <a:sym typeface="Nunito"/>
              </a:rPr>
              <a:t>Cooking a meal with your parent or trusted adult </a:t>
            </a:r>
            <a:r>
              <a:rPr b="0" i="0" lang="en" sz="1000" u="none" cap="none" strike="noStrike">
                <a:solidFill>
                  <a:srgbClr val="434343"/>
                </a:solidFill>
                <a:latin typeface="Nunito"/>
                <a:ea typeface="Nunito"/>
                <a:cs typeface="Nunito"/>
                <a:sym typeface="Nunito"/>
              </a:rPr>
              <a:t> </a:t>
            </a:r>
            <a:endParaRPr b="0" i="0" sz="1000" u="none" cap="none" strike="noStrike">
              <a:solidFill>
                <a:srgbClr val="434343"/>
              </a:solidFill>
              <a:latin typeface="Nunito"/>
              <a:ea typeface="Nunito"/>
              <a:cs typeface="Nunito"/>
              <a:sym typeface="Nunito"/>
            </a:endParaRPr>
          </a:p>
        </p:txBody>
      </p:sp>
      <p:sp>
        <p:nvSpPr>
          <p:cNvPr id="148" name="Google Shape;148;p33"/>
          <p:cNvSpPr txBox="1"/>
          <p:nvPr/>
        </p:nvSpPr>
        <p:spPr>
          <a:xfrm>
            <a:off x="319500" y="7202625"/>
            <a:ext cx="1969200" cy="4941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666666"/>
                </a:solidFill>
                <a:latin typeface="Architects Daughter"/>
                <a:ea typeface="Architects Daughter"/>
                <a:cs typeface="Architects Daughter"/>
                <a:sym typeface="Architects Daughter"/>
              </a:rPr>
              <a:t>My love language is: </a:t>
            </a:r>
            <a:endParaRPr b="0" i="0" sz="1400" u="none" cap="none" strike="noStrike">
              <a:solidFill>
                <a:srgbClr val="666666"/>
              </a:solidFill>
              <a:latin typeface="Architects Daughter"/>
              <a:ea typeface="Architects Daughter"/>
              <a:cs typeface="Architects Daughter"/>
              <a:sym typeface="Architects Daughter"/>
            </a:endParaRPr>
          </a:p>
        </p:txBody>
      </p:sp>
      <p:cxnSp>
        <p:nvCxnSpPr>
          <p:cNvPr id="149" name="Google Shape;149;p33"/>
          <p:cNvCxnSpPr/>
          <p:nvPr/>
        </p:nvCxnSpPr>
        <p:spPr>
          <a:xfrm>
            <a:off x="2071925" y="7485275"/>
            <a:ext cx="3230700" cy="0"/>
          </a:xfrm>
          <a:prstGeom prst="straightConnector1">
            <a:avLst/>
          </a:prstGeom>
          <a:noFill/>
          <a:ln cap="flat" cmpd="sng" w="9525">
            <a:solidFill>
              <a:schemeClr val="dk2"/>
            </a:solidFill>
            <a:prstDash val="solid"/>
            <a:round/>
            <a:headEnd len="sm" w="sm" type="none"/>
            <a:tailEnd len="sm" w="sm" type="none"/>
          </a:ln>
        </p:spPr>
      </p:cxnSp>
      <p:sp>
        <p:nvSpPr>
          <p:cNvPr id="150" name="Google Shape;150;p33"/>
          <p:cNvSpPr/>
          <p:nvPr/>
        </p:nvSpPr>
        <p:spPr>
          <a:xfrm>
            <a:off x="5828275" y="6963775"/>
            <a:ext cx="566400" cy="566400"/>
          </a:xfrm>
          <a:prstGeom prst="ellipse">
            <a:avLst/>
          </a:prstGeom>
          <a:solidFill>
            <a:srgbClr val="3C78D8"/>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Barlow"/>
              <a:ea typeface="Barlow"/>
              <a:cs typeface="Barlow"/>
              <a:sym typeface="Barlow"/>
            </a:endParaRPr>
          </a:p>
        </p:txBody>
      </p:sp>
      <p:sp>
        <p:nvSpPr>
          <p:cNvPr id="151" name="Google Shape;151;p33"/>
          <p:cNvSpPr/>
          <p:nvPr/>
        </p:nvSpPr>
        <p:spPr>
          <a:xfrm>
            <a:off x="5907792" y="7044147"/>
            <a:ext cx="407400" cy="407400"/>
          </a:xfrm>
          <a:prstGeom prst="ellipse">
            <a:avLst/>
          </a:prstGeom>
          <a:solidFill>
            <a:srgbClr val="CFE2F3"/>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Barlow"/>
              <a:ea typeface="Barlow"/>
              <a:cs typeface="Barlow"/>
              <a:sym typeface="Barlow"/>
            </a:endParaRPr>
          </a:p>
        </p:txBody>
      </p:sp>
      <p:sp>
        <p:nvSpPr>
          <p:cNvPr id="152" name="Google Shape;152;p33"/>
          <p:cNvSpPr txBox="1"/>
          <p:nvPr/>
        </p:nvSpPr>
        <p:spPr>
          <a:xfrm>
            <a:off x="5944402" y="7141388"/>
            <a:ext cx="334200" cy="2490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900"/>
              <a:buFont typeface="Arial"/>
              <a:buNone/>
            </a:pPr>
            <a:r>
              <a:rPr b="1" i="0" lang="en" sz="2900" u="none" cap="none" strike="noStrike">
                <a:solidFill>
                  <a:srgbClr val="3C78D8"/>
                </a:solidFill>
                <a:latin typeface="Gloria Hallelujah"/>
                <a:ea typeface="Gloria Hallelujah"/>
                <a:cs typeface="Gloria Hallelujah"/>
                <a:sym typeface="Gloria Hallelujah"/>
              </a:rPr>
              <a:t>?</a:t>
            </a:r>
            <a:endParaRPr b="1" i="0" sz="2900" u="none" cap="none" strike="noStrike">
              <a:solidFill>
                <a:srgbClr val="3C78D8"/>
              </a:solidFill>
              <a:latin typeface="Gloria Hallelujah"/>
              <a:ea typeface="Gloria Hallelujah"/>
              <a:cs typeface="Gloria Hallelujah"/>
              <a:sym typeface="Gloria Hallelujah"/>
            </a:endParaRPr>
          </a:p>
        </p:txBody>
      </p:sp>
      <p:pic>
        <p:nvPicPr>
          <p:cNvPr id="153" name="Google Shape;153;p33"/>
          <p:cNvPicPr preferRelativeResize="0"/>
          <p:nvPr/>
        </p:nvPicPr>
        <p:blipFill rotWithShape="1">
          <a:blip r:embed="rId3">
            <a:alphaModFix/>
          </a:blip>
          <a:srcRect b="0" l="0" r="0" t="0"/>
          <a:stretch/>
        </p:blipFill>
        <p:spPr>
          <a:xfrm>
            <a:off x="8988250" y="151450"/>
            <a:ext cx="967025" cy="962825"/>
          </a:xfrm>
          <a:prstGeom prst="rect">
            <a:avLst/>
          </a:prstGeom>
          <a:noFill/>
          <a:ln>
            <a:noFill/>
          </a:ln>
        </p:spPr>
      </p:pic>
      <p:sp>
        <p:nvSpPr>
          <p:cNvPr id="154" name="Google Shape;154;p33"/>
          <p:cNvSpPr txBox="1"/>
          <p:nvPr/>
        </p:nvSpPr>
        <p:spPr>
          <a:xfrm>
            <a:off x="265925" y="6757400"/>
            <a:ext cx="4709700" cy="1527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rgbClr val="000000"/>
              </a:buClr>
              <a:buSzPts val="800"/>
              <a:buFont typeface="Arial"/>
              <a:buNone/>
            </a:pPr>
            <a:r>
              <a:rPr b="0" i="1" lang="en" sz="800" u="none" cap="none" strike="noStrike">
                <a:solidFill>
                  <a:srgbClr val="434343"/>
                </a:solidFill>
                <a:latin typeface="Nunito"/>
                <a:ea typeface="Nunito"/>
                <a:cs typeface="Nunito"/>
                <a:sym typeface="Nunito"/>
              </a:rPr>
              <a:t>From 5lovelanguages.com</a:t>
            </a:r>
            <a:endParaRPr b="0" i="1" sz="800" u="none" cap="none" strike="noStrike">
              <a:solidFill>
                <a:srgbClr val="434343"/>
              </a:solidFill>
              <a:latin typeface="Nunito"/>
              <a:ea typeface="Nunito"/>
              <a:cs typeface="Nunito"/>
              <a:sym typeface="Nunito"/>
            </a:endParaRPr>
          </a:p>
        </p:txBody>
      </p:sp>
      <p:sp>
        <p:nvSpPr>
          <p:cNvPr id="155" name="Google Shape;155;p33"/>
          <p:cNvSpPr txBox="1"/>
          <p:nvPr>
            <p:ph idx="1" type="body"/>
          </p:nvPr>
        </p:nvSpPr>
        <p:spPr>
          <a:xfrm>
            <a:off x="2097250" y="7113175"/>
            <a:ext cx="3230700" cy="277200"/>
          </a:xfrm>
          <a:prstGeom prst="rect">
            <a:avLst/>
          </a:prstGeom>
          <a:noFill/>
          <a:ln>
            <a:noFill/>
          </a:ln>
        </p:spPr>
        <p:txBody>
          <a:bodyPr anchorCtr="0" anchor="t" bIns="113100" lIns="113100" spcFirstLastPara="1" rIns="113100" wrap="square" tIns="113100">
            <a:noAutofit/>
          </a:bodyPr>
          <a:lstStyle>
            <a:lvl1pPr indent="-292100" lvl="0" marL="457200" algn="l">
              <a:lnSpc>
                <a:spcPct val="115000"/>
              </a:lnSpc>
              <a:spcBef>
                <a:spcPts val="0"/>
              </a:spcBef>
              <a:spcAft>
                <a:spcPts val="0"/>
              </a:spcAft>
              <a:buSzPts val="1000"/>
              <a:buChar char="●"/>
              <a:defRPr sz="1000"/>
            </a:lvl1pPr>
            <a:lvl2pPr indent="-292100" lvl="1" marL="914400" algn="l">
              <a:lnSpc>
                <a:spcPct val="115000"/>
              </a:lnSpc>
              <a:spcBef>
                <a:spcPts val="0"/>
              </a:spcBef>
              <a:spcAft>
                <a:spcPts val="0"/>
              </a:spcAft>
              <a:buSzPts val="1000"/>
              <a:buChar char="○"/>
              <a:defRPr sz="1000"/>
            </a:lvl2pPr>
            <a:lvl3pPr indent="-292100" lvl="2" marL="1371600" algn="l">
              <a:lnSpc>
                <a:spcPct val="115000"/>
              </a:lnSpc>
              <a:spcBef>
                <a:spcPts val="0"/>
              </a:spcBef>
              <a:spcAft>
                <a:spcPts val="0"/>
              </a:spcAft>
              <a:buSzPts val="1000"/>
              <a:buChar char="■"/>
              <a:defRPr sz="1000"/>
            </a:lvl3pPr>
            <a:lvl4pPr indent="-292100" lvl="3" marL="1828800" algn="l">
              <a:lnSpc>
                <a:spcPct val="115000"/>
              </a:lnSpc>
              <a:spcBef>
                <a:spcPts val="0"/>
              </a:spcBef>
              <a:spcAft>
                <a:spcPts val="0"/>
              </a:spcAft>
              <a:buSzPts val="1000"/>
              <a:buChar char="●"/>
              <a:defRPr sz="1000"/>
            </a:lvl4pPr>
            <a:lvl5pPr indent="-292100" lvl="4" marL="2286000" algn="l">
              <a:lnSpc>
                <a:spcPct val="115000"/>
              </a:lnSpc>
              <a:spcBef>
                <a:spcPts val="0"/>
              </a:spcBef>
              <a:spcAft>
                <a:spcPts val="0"/>
              </a:spcAft>
              <a:buSzPts val="1000"/>
              <a:buChar char="○"/>
              <a:defRPr sz="1000"/>
            </a:lvl5pPr>
            <a:lvl6pPr indent="-292100" lvl="5" marL="2743200" algn="l">
              <a:lnSpc>
                <a:spcPct val="115000"/>
              </a:lnSpc>
              <a:spcBef>
                <a:spcPts val="0"/>
              </a:spcBef>
              <a:spcAft>
                <a:spcPts val="0"/>
              </a:spcAft>
              <a:buSzPts val="1000"/>
              <a:buChar char="■"/>
              <a:defRPr sz="1000"/>
            </a:lvl6pPr>
            <a:lvl7pPr indent="-292100" lvl="6" marL="3200400" algn="l">
              <a:lnSpc>
                <a:spcPct val="115000"/>
              </a:lnSpc>
              <a:spcBef>
                <a:spcPts val="0"/>
              </a:spcBef>
              <a:spcAft>
                <a:spcPts val="0"/>
              </a:spcAft>
              <a:buSzPts val="1000"/>
              <a:buChar char="●"/>
              <a:defRPr sz="1000"/>
            </a:lvl7pPr>
            <a:lvl8pPr indent="-292100" lvl="7" marL="3657600" algn="l">
              <a:lnSpc>
                <a:spcPct val="115000"/>
              </a:lnSpc>
              <a:spcBef>
                <a:spcPts val="0"/>
              </a:spcBef>
              <a:spcAft>
                <a:spcPts val="0"/>
              </a:spcAft>
              <a:buSzPts val="1000"/>
              <a:buChar char="○"/>
              <a:defRPr sz="1000"/>
            </a:lvl8pPr>
            <a:lvl9pPr indent="-292100" lvl="8" marL="4114800" algn="l">
              <a:lnSpc>
                <a:spcPct val="115000"/>
              </a:lnSpc>
              <a:spcBef>
                <a:spcPts val="0"/>
              </a:spcBef>
              <a:spcAft>
                <a:spcPts val="0"/>
              </a:spcAft>
              <a:buSzPts val="1000"/>
              <a:buChar char="■"/>
              <a:defRPr sz="1000"/>
            </a:lvl9pPr>
          </a:lstStyle>
          <a:p/>
        </p:txBody>
      </p:sp>
      <p:pic>
        <p:nvPicPr>
          <p:cNvPr id="156" name="Google Shape;156;p33"/>
          <p:cNvPicPr preferRelativeResize="0"/>
          <p:nvPr/>
        </p:nvPicPr>
        <p:blipFill rotWithShape="1">
          <a:blip r:embed="rId4">
            <a:alphaModFix/>
          </a:blip>
          <a:srcRect b="7639" l="46961" r="8159" t="38024"/>
          <a:stretch/>
        </p:blipFill>
        <p:spPr>
          <a:xfrm rot="10800000">
            <a:off x="-17473" y="-8749"/>
            <a:ext cx="2595323" cy="2428749"/>
          </a:xfrm>
          <a:prstGeom prst="rect">
            <a:avLst/>
          </a:prstGeom>
          <a:noFill/>
          <a:ln>
            <a:noFill/>
          </a:ln>
        </p:spPr>
      </p:pic>
      <p:sp>
        <p:nvSpPr>
          <p:cNvPr id="157" name="Google Shape;157;p33"/>
          <p:cNvSpPr/>
          <p:nvPr/>
        </p:nvSpPr>
        <p:spPr>
          <a:xfrm>
            <a:off x="3699500" y="1506313"/>
            <a:ext cx="2572800" cy="432900"/>
          </a:xfrm>
          <a:prstGeom prst="rect">
            <a:avLst/>
          </a:prstGeom>
          <a:solidFill>
            <a:srgbClr val="B4A7D6"/>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Barlow"/>
              <a:ea typeface="Barlow"/>
              <a:cs typeface="Barlow"/>
              <a:sym typeface="Barlow"/>
            </a:endParaRPr>
          </a:p>
        </p:txBody>
      </p:sp>
      <p:sp>
        <p:nvSpPr>
          <p:cNvPr id="158" name="Google Shape;158;p33"/>
          <p:cNvSpPr txBox="1"/>
          <p:nvPr/>
        </p:nvSpPr>
        <p:spPr>
          <a:xfrm>
            <a:off x="3831925" y="1478038"/>
            <a:ext cx="2359500" cy="4329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900"/>
              <a:buFont typeface="Arial"/>
              <a:buNone/>
            </a:pPr>
            <a:r>
              <a:rPr b="1" i="0" lang="en" sz="1900" u="none" cap="none" strike="noStrike">
                <a:solidFill>
                  <a:schemeClr val="lt1"/>
                </a:solidFill>
                <a:latin typeface="Barlow"/>
                <a:ea typeface="Barlow"/>
                <a:cs typeface="Barlow"/>
                <a:sym typeface="Barlow"/>
              </a:rPr>
              <a:t>FOR YOUNG PEOPLE</a:t>
            </a:r>
            <a:endParaRPr b="1" i="0" sz="1900" u="none" cap="none" strike="noStrike">
              <a:solidFill>
                <a:schemeClr val="lt1"/>
              </a:solidFill>
              <a:latin typeface="Barlow"/>
              <a:ea typeface="Barlow"/>
              <a:cs typeface="Barlow"/>
              <a:sym typeface="Barlow"/>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ove Languages 1 1">
  <p:cSld name="BLANK_13_1_1">
    <p:spTree>
      <p:nvGrpSpPr>
        <p:cNvPr id="159" name="Shape 159"/>
        <p:cNvGrpSpPr/>
        <p:nvPr/>
      </p:nvGrpSpPr>
      <p:grpSpPr>
        <a:xfrm>
          <a:off x="0" y="0"/>
          <a:ext cx="0" cy="0"/>
          <a:chOff x="0" y="0"/>
          <a:chExt cx="0" cy="0"/>
        </a:xfrm>
      </p:grpSpPr>
      <p:pic>
        <p:nvPicPr>
          <p:cNvPr id="160" name="Google Shape;160;p34"/>
          <p:cNvPicPr preferRelativeResize="0"/>
          <p:nvPr/>
        </p:nvPicPr>
        <p:blipFill rotWithShape="1">
          <a:blip r:embed="rId2">
            <a:alphaModFix/>
          </a:blip>
          <a:srcRect b="0" l="0" r="0" t="0"/>
          <a:stretch/>
        </p:blipFill>
        <p:spPr>
          <a:xfrm>
            <a:off x="319500" y="674150"/>
            <a:ext cx="5379651" cy="1271375"/>
          </a:xfrm>
          <a:prstGeom prst="rect">
            <a:avLst/>
          </a:prstGeom>
          <a:noFill/>
          <a:ln>
            <a:noFill/>
          </a:ln>
        </p:spPr>
      </p:pic>
      <p:sp>
        <p:nvSpPr>
          <p:cNvPr id="161" name="Google Shape;161;p34"/>
          <p:cNvSpPr txBox="1"/>
          <p:nvPr/>
        </p:nvSpPr>
        <p:spPr>
          <a:xfrm>
            <a:off x="1528295" y="296950"/>
            <a:ext cx="3040800" cy="6309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3100"/>
              <a:buFont typeface="Arial"/>
              <a:buNone/>
            </a:pPr>
            <a:r>
              <a:rPr b="0" i="0" lang="en" sz="3100" u="none" cap="none" strike="noStrike">
                <a:solidFill>
                  <a:srgbClr val="666666"/>
                </a:solidFill>
                <a:latin typeface="Architects Daughter"/>
                <a:ea typeface="Architects Daughter"/>
                <a:cs typeface="Architects Daughter"/>
                <a:sym typeface="Architects Daughter"/>
              </a:rPr>
              <a:t>What is my</a:t>
            </a:r>
            <a:endParaRPr b="0" i="0" sz="3100" u="none" cap="none" strike="noStrike">
              <a:solidFill>
                <a:srgbClr val="666666"/>
              </a:solidFill>
              <a:latin typeface="Architects Daughter"/>
              <a:ea typeface="Architects Daughter"/>
              <a:cs typeface="Architects Daughter"/>
              <a:sym typeface="Architects Daughter"/>
            </a:endParaRPr>
          </a:p>
        </p:txBody>
      </p:sp>
      <p:sp>
        <p:nvSpPr>
          <p:cNvPr id="162" name="Google Shape;162;p34"/>
          <p:cNvSpPr txBox="1"/>
          <p:nvPr/>
        </p:nvSpPr>
        <p:spPr>
          <a:xfrm>
            <a:off x="5786000" y="369350"/>
            <a:ext cx="3091200" cy="24318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rgbClr val="000000"/>
              </a:buClr>
              <a:buSzPts val="1000"/>
              <a:buFont typeface="Arial"/>
              <a:buNone/>
            </a:pPr>
            <a:r>
              <a:rPr b="0" i="0" lang="en" sz="1000" u="none" cap="none" strike="noStrike">
                <a:solidFill>
                  <a:srgbClr val="434343"/>
                </a:solidFill>
                <a:latin typeface="Nunito"/>
                <a:ea typeface="Nunito"/>
                <a:cs typeface="Nunito"/>
                <a:sym typeface="Nunito"/>
              </a:rPr>
              <a:t>The concept of the 5 love languages was developed by Dr. Gary Chapman. The premise of </a:t>
            </a:r>
            <a:r>
              <a:rPr b="0" i="1" lang="en" sz="1000" u="none" cap="none" strike="noStrike">
                <a:solidFill>
                  <a:srgbClr val="434343"/>
                </a:solidFill>
                <a:latin typeface="Nunito"/>
                <a:ea typeface="Nunito"/>
                <a:cs typeface="Nunito"/>
                <a:sym typeface="Nunito"/>
              </a:rPr>
              <a:t>The 5 Love Languages</a:t>
            </a:r>
            <a:r>
              <a:rPr b="0" i="0" lang="en" sz="1000" u="none" cap="none" strike="noStrike">
                <a:solidFill>
                  <a:srgbClr val="434343"/>
                </a:solidFill>
                <a:latin typeface="Nunito"/>
                <a:ea typeface="Nunito"/>
                <a:cs typeface="Nunito"/>
                <a:sym typeface="Nunito"/>
              </a:rPr>
              <a:t>® book is quite simple: different people with different personalities give and receive love in different ways. Learning your love language can strengthen and enhance the relationships you have with your family. </a:t>
            </a:r>
            <a:br>
              <a:rPr b="0" i="0" lang="en" sz="1000" u="none" cap="none" strike="noStrike">
                <a:solidFill>
                  <a:srgbClr val="434343"/>
                </a:solidFill>
                <a:latin typeface="Nunito"/>
                <a:ea typeface="Nunito"/>
                <a:cs typeface="Nunito"/>
                <a:sym typeface="Nunito"/>
              </a:rPr>
            </a:br>
            <a:br>
              <a:rPr b="0" i="0" lang="en" sz="1000" u="none" cap="none" strike="noStrike">
                <a:solidFill>
                  <a:srgbClr val="434343"/>
                </a:solidFill>
                <a:latin typeface="Nunito"/>
                <a:ea typeface="Nunito"/>
                <a:cs typeface="Nunito"/>
                <a:sym typeface="Nunito"/>
              </a:rPr>
            </a:br>
            <a:r>
              <a:rPr b="0" i="0" lang="en" sz="1000" u="none" cap="none" strike="noStrike">
                <a:solidFill>
                  <a:srgbClr val="434343"/>
                </a:solidFill>
                <a:latin typeface="Nunito"/>
                <a:ea typeface="Nunito"/>
                <a:cs typeface="Nunito"/>
                <a:sym typeface="Nunito"/>
              </a:rPr>
              <a:t>Take a look at the languages below and think about what yours might be. On the previous page, your child can do the same. Consider sharing with each other once complete.</a:t>
            </a:r>
            <a:endParaRPr b="0" i="0" sz="900" u="none" cap="none" strike="noStrike">
              <a:solidFill>
                <a:srgbClr val="434343"/>
              </a:solidFill>
              <a:latin typeface="Nunito"/>
              <a:ea typeface="Nunito"/>
              <a:cs typeface="Nunito"/>
              <a:sym typeface="Nunito"/>
            </a:endParaRPr>
          </a:p>
        </p:txBody>
      </p:sp>
      <p:sp>
        <p:nvSpPr>
          <p:cNvPr id="163" name="Google Shape;163;p34"/>
          <p:cNvSpPr/>
          <p:nvPr/>
        </p:nvSpPr>
        <p:spPr>
          <a:xfrm>
            <a:off x="388250" y="2979050"/>
            <a:ext cx="1716000" cy="3780000"/>
          </a:xfrm>
          <a:prstGeom prst="rect">
            <a:avLst/>
          </a:prstGeom>
          <a:noFill/>
          <a:ln cap="flat" cmpd="sng" w="28575">
            <a:solidFill>
              <a:srgbClr val="6AA84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Barlow"/>
              <a:ea typeface="Barlow"/>
              <a:cs typeface="Barlow"/>
              <a:sym typeface="Barlow"/>
            </a:endParaRPr>
          </a:p>
        </p:txBody>
      </p:sp>
      <p:sp>
        <p:nvSpPr>
          <p:cNvPr id="164" name="Google Shape;164;p34"/>
          <p:cNvSpPr/>
          <p:nvPr/>
        </p:nvSpPr>
        <p:spPr>
          <a:xfrm>
            <a:off x="2288714" y="2979050"/>
            <a:ext cx="1716000" cy="3780000"/>
          </a:xfrm>
          <a:prstGeom prst="rect">
            <a:avLst/>
          </a:prstGeom>
          <a:noFill/>
          <a:ln cap="flat" cmpd="sng" w="28575">
            <a:solidFill>
              <a:srgbClr val="6FA8DC"/>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Barlow"/>
              <a:ea typeface="Barlow"/>
              <a:cs typeface="Barlow"/>
              <a:sym typeface="Barlow"/>
            </a:endParaRPr>
          </a:p>
        </p:txBody>
      </p:sp>
      <p:sp>
        <p:nvSpPr>
          <p:cNvPr id="165" name="Google Shape;165;p34"/>
          <p:cNvSpPr/>
          <p:nvPr/>
        </p:nvSpPr>
        <p:spPr>
          <a:xfrm>
            <a:off x="4189178" y="2979050"/>
            <a:ext cx="1716000" cy="3780000"/>
          </a:xfrm>
          <a:prstGeom prst="rect">
            <a:avLst/>
          </a:prstGeom>
          <a:noFill/>
          <a:ln cap="flat" cmpd="sng" w="28575">
            <a:solidFill>
              <a:srgbClr val="F1C23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Barlow"/>
              <a:ea typeface="Barlow"/>
              <a:cs typeface="Barlow"/>
              <a:sym typeface="Barlow"/>
            </a:endParaRPr>
          </a:p>
        </p:txBody>
      </p:sp>
      <p:sp>
        <p:nvSpPr>
          <p:cNvPr id="166" name="Google Shape;166;p34"/>
          <p:cNvSpPr/>
          <p:nvPr/>
        </p:nvSpPr>
        <p:spPr>
          <a:xfrm>
            <a:off x="6089641" y="2979050"/>
            <a:ext cx="1716000" cy="3780000"/>
          </a:xfrm>
          <a:prstGeom prst="rect">
            <a:avLst/>
          </a:prstGeom>
          <a:noFill/>
          <a:ln cap="flat" cmpd="sng" w="28575">
            <a:solidFill>
              <a:srgbClr val="8E7CC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Barlow"/>
              <a:ea typeface="Barlow"/>
              <a:cs typeface="Barlow"/>
              <a:sym typeface="Barlow"/>
            </a:endParaRPr>
          </a:p>
        </p:txBody>
      </p:sp>
      <p:sp>
        <p:nvSpPr>
          <p:cNvPr id="167" name="Google Shape;167;p34"/>
          <p:cNvSpPr txBox="1"/>
          <p:nvPr/>
        </p:nvSpPr>
        <p:spPr>
          <a:xfrm>
            <a:off x="528200" y="3089525"/>
            <a:ext cx="1447800" cy="5664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900"/>
              <a:buFont typeface="Arial"/>
              <a:buNone/>
            </a:pPr>
            <a:r>
              <a:rPr b="1" i="0" lang="en" sz="1900" u="none" cap="none" strike="noStrike">
                <a:solidFill>
                  <a:srgbClr val="6AA84F"/>
                </a:solidFill>
                <a:latin typeface="Architects Daughter"/>
                <a:ea typeface="Architects Daughter"/>
                <a:cs typeface="Architects Daughter"/>
                <a:sym typeface="Architects Daughter"/>
              </a:rPr>
              <a:t>Physical Touch</a:t>
            </a:r>
            <a:endParaRPr b="1" i="0" sz="1900" u="none" cap="none" strike="noStrike">
              <a:solidFill>
                <a:srgbClr val="6AA84F"/>
              </a:solidFill>
              <a:latin typeface="Architects Daughter"/>
              <a:ea typeface="Architects Daughter"/>
              <a:cs typeface="Architects Daughter"/>
              <a:sym typeface="Architects Daughter"/>
            </a:endParaRPr>
          </a:p>
        </p:txBody>
      </p:sp>
      <p:sp>
        <p:nvSpPr>
          <p:cNvPr id="168" name="Google Shape;168;p34"/>
          <p:cNvSpPr/>
          <p:nvPr/>
        </p:nvSpPr>
        <p:spPr>
          <a:xfrm>
            <a:off x="7990125" y="2979050"/>
            <a:ext cx="1716000" cy="3780000"/>
          </a:xfrm>
          <a:prstGeom prst="rect">
            <a:avLst/>
          </a:prstGeom>
          <a:noFill/>
          <a:ln cap="flat" cmpd="sng" w="28575">
            <a:solidFill>
              <a:srgbClr val="E06666"/>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Barlow"/>
              <a:ea typeface="Barlow"/>
              <a:cs typeface="Barlow"/>
              <a:sym typeface="Barlow"/>
            </a:endParaRPr>
          </a:p>
        </p:txBody>
      </p:sp>
      <p:sp>
        <p:nvSpPr>
          <p:cNvPr id="169" name="Google Shape;169;p34"/>
          <p:cNvSpPr txBox="1"/>
          <p:nvPr/>
        </p:nvSpPr>
        <p:spPr>
          <a:xfrm>
            <a:off x="2361012" y="3089525"/>
            <a:ext cx="1571400" cy="5664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900"/>
              <a:buFont typeface="Arial"/>
              <a:buNone/>
            </a:pPr>
            <a:r>
              <a:rPr b="1" i="0" lang="en" sz="1900" u="none" cap="none" strike="noStrike">
                <a:solidFill>
                  <a:srgbClr val="3C78D8"/>
                </a:solidFill>
                <a:latin typeface="Architects Daughter"/>
                <a:ea typeface="Architects Daughter"/>
                <a:cs typeface="Architects Daughter"/>
                <a:sym typeface="Architects Daughter"/>
              </a:rPr>
              <a:t>Words of Affirmation</a:t>
            </a:r>
            <a:endParaRPr b="1" i="0" sz="1900" u="none" cap="none" strike="noStrike">
              <a:solidFill>
                <a:srgbClr val="3C78D8"/>
              </a:solidFill>
              <a:latin typeface="Architects Daughter"/>
              <a:ea typeface="Architects Daughter"/>
              <a:cs typeface="Architects Daughter"/>
              <a:sym typeface="Architects Daughter"/>
            </a:endParaRPr>
          </a:p>
        </p:txBody>
      </p:sp>
      <p:sp>
        <p:nvSpPr>
          <p:cNvPr id="170" name="Google Shape;170;p34"/>
          <p:cNvSpPr txBox="1"/>
          <p:nvPr/>
        </p:nvSpPr>
        <p:spPr>
          <a:xfrm>
            <a:off x="4262000" y="3089525"/>
            <a:ext cx="1524000" cy="5664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900"/>
              <a:buFont typeface="Arial"/>
              <a:buNone/>
            </a:pPr>
            <a:r>
              <a:rPr b="1" i="0" lang="en" sz="1900" u="none" cap="none" strike="noStrike">
                <a:solidFill>
                  <a:srgbClr val="BF9000"/>
                </a:solidFill>
                <a:latin typeface="Architects Daughter"/>
                <a:ea typeface="Architects Daughter"/>
                <a:cs typeface="Architects Daughter"/>
                <a:sym typeface="Architects Daughter"/>
              </a:rPr>
              <a:t>Quality</a:t>
            </a:r>
            <a:br>
              <a:rPr b="1" i="0" lang="en" sz="1900" u="none" cap="none" strike="noStrike">
                <a:solidFill>
                  <a:srgbClr val="BF9000"/>
                </a:solidFill>
                <a:latin typeface="Architects Daughter"/>
                <a:ea typeface="Architects Daughter"/>
                <a:cs typeface="Architects Daughter"/>
                <a:sym typeface="Architects Daughter"/>
              </a:rPr>
            </a:br>
            <a:r>
              <a:rPr b="1" i="0" lang="en" sz="1900" u="none" cap="none" strike="noStrike">
                <a:solidFill>
                  <a:srgbClr val="BF9000"/>
                </a:solidFill>
                <a:latin typeface="Architects Daughter"/>
                <a:ea typeface="Architects Daughter"/>
                <a:cs typeface="Architects Daughter"/>
                <a:sym typeface="Architects Daughter"/>
              </a:rPr>
              <a:t>Time</a:t>
            </a:r>
            <a:endParaRPr b="1" i="0" sz="1900" u="none" cap="none" strike="noStrike">
              <a:solidFill>
                <a:srgbClr val="BF9000"/>
              </a:solidFill>
              <a:latin typeface="Architects Daughter"/>
              <a:ea typeface="Architects Daughter"/>
              <a:cs typeface="Architects Daughter"/>
              <a:sym typeface="Architects Daughter"/>
            </a:endParaRPr>
          </a:p>
        </p:txBody>
      </p:sp>
      <p:sp>
        <p:nvSpPr>
          <p:cNvPr id="171" name="Google Shape;171;p34"/>
          <p:cNvSpPr txBox="1"/>
          <p:nvPr/>
        </p:nvSpPr>
        <p:spPr>
          <a:xfrm>
            <a:off x="6243200" y="3089525"/>
            <a:ext cx="1447800" cy="5664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900"/>
              <a:buFont typeface="Arial"/>
              <a:buNone/>
            </a:pPr>
            <a:r>
              <a:rPr b="1" i="0" lang="en" sz="1900" u="none" cap="none" strike="noStrike">
                <a:solidFill>
                  <a:srgbClr val="8E7CC3"/>
                </a:solidFill>
                <a:latin typeface="Architects Daughter"/>
                <a:ea typeface="Architects Daughter"/>
                <a:cs typeface="Architects Daughter"/>
                <a:sym typeface="Architects Daughter"/>
              </a:rPr>
              <a:t>Gifts</a:t>
            </a:r>
            <a:endParaRPr b="1" i="0" sz="1900" u="none" cap="none" strike="noStrike">
              <a:solidFill>
                <a:srgbClr val="8E7CC3"/>
              </a:solidFill>
              <a:latin typeface="Architects Daughter"/>
              <a:ea typeface="Architects Daughter"/>
              <a:cs typeface="Architects Daughter"/>
              <a:sym typeface="Architects Daughter"/>
            </a:endParaRPr>
          </a:p>
        </p:txBody>
      </p:sp>
      <p:sp>
        <p:nvSpPr>
          <p:cNvPr id="172" name="Google Shape;172;p34"/>
          <p:cNvSpPr txBox="1"/>
          <p:nvPr/>
        </p:nvSpPr>
        <p:spPr>
          <a:xfrm>
            <a:off x="8148200" y="3089525"/>
            <a:ext cx="1447800" cy="5664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900"/>
              <a:buFont typeface="Arial"/>
              <a:buNone/>
            </a:pPr>
            <a:r>
              <a:rPr b="1" i="0" lang="en" sz="1900" u="none" cap="none" strike="noStrike">
                <a:solidFill>
                  <a:srgbClr val="E06666"/>
                </a:solidFill>
                <a:latin typeface="Architects Daughter"/>
                <a:ea typeface="Architects Daughter"/>
                <a:cs typeface="Architects Daughter"/>
                <a:sym typeface="Architects Daughter"/>
              </a:rPr>
              <a:t>Acts of Service</a:t>
            </a:r>
            <a:endParaRPr b="1" i="0" sz="1900" u="none" cap="none" strike="noStrike">
              <a:solidFill>
                <a:srgbClr val="E06666"/>
              </a:solidFill>
              <a:latin typeface="Architects Daughter"/>
              <a:ea typeface="Architects Daughter"/>
              <a:cs typeface="Architects Daughter"/>
              <a:sym typeface="Architects Daughter"/>
            </a:endParaRPr>
          </a:p>
        </p:txBody>
      </p:sp>
      <p:sp>
        <p:nvSpPr>
          <p:cNvPr id="173" name="Google Shape;173;p34"/>
          <p:cNvSpPr txBox="1"/>
          <p:nvPr/>
        </p:nvSpPr>
        <p:spPr>
          <a:xfrm>
            <a:off x="528200" y="3893950"/>
            <a:ext cx="1447800" cy="28650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rgbClr val="000000"/>
              </a:buClr>
              <a:buSzPts val="1000"/>
              <a:buFont typeface="Arial"/>
              <a:buNone/>
            </a:pPr>
            <a:r>
              <a:rPr b="1" i="0" lang="en" sz="1000" u="none" cap="none" strike="noStrike">
                <a:solidFill>
                  <a:srgbClr val="434343"/>
                </a:solidFill>
                <a:latin typeface="Nunito"/>
                <a:ea typeface="Nunito"/>
                <a:cs typeface="Nunito"/>
                <a:sym typeface="Nunito"/>
              </a:rPr>
              <a:t>Being close to someone through physical touch or by  being physically close</a:t>
            </a:r>
            <a:endParaRPr b="1" i="0" sz="1000" u="none" cap="none" strike="noStrike">
              <a:solidFill>
                <a:srgbClr val="434343"/>
              </a:solidFill>
              <a:latin typeface="Nunito"/>
              <a:ea typeface="Nunito"/>
              <a:cs typeface="Nunito"/>
              <a:sym typeface="Nunito"/>
            </a:endParaRPr>
          </a:p>
          <a:p>
            <a:pPr indent="0" lvl="0" marL="0" marR="0" rtl="0" algn="l">
              <a:lnSpc>
                <a:spcPct val="115000"/>
              </a:lnSpc>
              <a:spcBef>
                <a:spcPts val="0"/>
              </a:spcBef>
              <a:spcAft>
                <a:spcPts val="0"/>
              </a:spcAft>
              <a:buClr>
                <a:srgbClr val="000000"/>
              </a:buClr>
              <a:buSzPts val="1000"/>
              <a:buFont typeface="Arial"/>
              <a:buNone/>
            </a:pPr>
            <a:r>
              <a:t/>
            </a:r>
            <a:endParaRPr b="0" i="0" sz="1000" u="none" cap="none" strike="noStrike">
              <a:solidFill>
                <a:srgbClr val="434343"/>
              </a:solidFill>
              <a:latin typeface="Nunito"/>
              <a:ea typeface="Nunito"/>
              <a:cs typeface="Nunito"/>
              <a:sym typeface="Nunito"/>
            </a:endParaRPr>
          </a:p>
          <a:p>
            <a:pPr indent="0" lvl="0" marL="0" marR="0" rtl="0" algn="l">
              <a:lnSpc>
                <a:spcPct val="115000"/>
              </a:lnSpc>
              <a:spcBef>
                <a:spcPts val="0"/>
              </a:spcBef>
              <a:spcAft>
                <a:spcPts val="0"/>
              </a:spcAft>
              <a:buClr>
                <a:srgbClr val="000000"/>
              </a:buClr>
              <a:buSzPts val="1000"/>
              <a:buFont typeface="Arial"/>
              <a:buNone/>
            </a:pPr>
            <a:r>
              <a:t/>
            </a:r>
            <a:endParaRPr b="0" i="0" sz="1000" u="none" cap="none" strike="noStrike">
              <a:solidFill>
                <a:srgbClr val="434343"/>
              </a:solidFill>
              <a:latin typeface="Nunito"/>
              <a:ea typeface="Nunito"/>
              <a:cs typeface="Nunito"/>
              <a:sym typeface="Nunito"/>
            </a:endParaRPr>
          </a:p>
          <a:p>
            <a:pPr indent="0" lvl="0" marL="0" marR="0" rtl="0" algn="l">
              <a:lnSpc>
                <a:spcPct val="115000"/>
              </a:lnSpc>
              <a:spcBef>
                <a:spcPts val="0"/>
              </a:spcBef>
              <a:spcAft>
                <a:spcPts val="0"/>
              </a:spcAft>
              <a:buClr>
                <a:srgbClr val="000000"/>
              </a:buClr>
              <a:buSzPts val="1000"/>
              <a:buFont typeface="Arial"/>
              <a:buNone/>
            </a:pPr>
            <a:r>
              <a:rPr b="0" i="1" lang="en" sz="1000" u="none" cap="none" strike="noStrike">
                <a:solidFill>
                  <a:srgbClr val="434343"/>
                </a:solidFill>
                <a:latin typeface="Nunito"/>
                <a:ea typeface="Nunito"/>
                <a:cs typeface="Nunito"/>
                <a:sym typeface="Nunito"/>
              </a:rPr>
              <a:t>Examples:</a:t>
            </a:r>
            <a:endParaRPr b="0" i="1" sz="1000" u="none" cap="none" strike="noStrike">
              <a:solidFill>
                <a:srgbClr val="434343"/>
              </a:solidFill>
              <a:latin typeface="Nunito"/>
              <a:ea typeface="Nunito"/>
              <a:cs typeface="Nunito"/>
              <a:sym typeface="Nunito"/>
            </a:endParaRPr>
          </a:p>
          <a:p>
            <a:pPr indent="0" lvl="0" marL="0" marR="0" rtl="0" algn="l">
              <a:lnSpc>
                <a:spcPct val="115000"/>
              </a:lnSpc>
              <a:spcBef>
                <a:spcPts val="0"/>
              </a:spcBef>
              <a:spcAft>
                <a:spcPts val="0"/>
              </a:spcAft>
              <a:buClr>
                <a:srgbClr val="000000"/>
              </a:buClr>
              <a:buSzPts val="1000"/>
              <a:buFont typeface="Arial"/>
              <a:buNone/>
            </a:pPr>
            <a:r>
              <a:t/>
            </a:r>
            <a:endParaRPr b="0" i="0" sz="1000" u="none" cap="none" strike="noStrike">
              <a:solidFill>
                <a:srgbClr val="434343"/>
              </a:solidFill>
              <a:latin typeface="Nunito"/>
              <a:ea typeface="Nunito"/>
              <a:cs typeface="Nunito"/>
              <a:sym typeface="Nunito"/>
            </a:endParaRPr>
          </a:p>
          <a:p>
            <a:pPr indent="-146304" lvl="0" marL="146304" marR="0" rtl="0" algn="l">
              <a:lnSpc>
                <a:spcPct val="115000"/>
              </a:lnSpc>
              <a:spcBef>
                <a:spcPts val="0"/>
              </a:spcBef>
              <a:spcAft>
                <a:spcPts val="0"/>
              </a:spcAft>
              <a:buClr>
                <a:srgbClr val="434343"/>
              </a:buClr>
              <a:buSzPts val="900"/>
              <a:buFont typeface="Nunito"/>
              <a:buChar char="⠂"/>
            </a:pPr>
            <a:r>
              <a:rPr b="0" i="0" lang="en" sz="900" u="none" cap="none" strike="noStrike">
                <a:solidFill>
                  <a:srgbClr val="434343"/>
                </a:solidFill>
                <a:latin typeface="Nunito"/>
                <a:ea typeface="Nunito"/>
                <a:cs typeface="Nunito"/>
                <a:sym typeface="Nunito"/>
              </a:rPr>
              <a:t>High-fives</a:t>
            </a:r>
            <a:endParaRPr b="0" i="0" sz="900" u="none" cap="none" strike="noStrike">
              <a:solidFill>
                <a:srgbClr val="434343"/>
              </a:solidFill>
              <a:latin typeface="Nunito"/>
              <a:ea typeface="Nunito"/>
              <a:cs typeface="Nunito"/>
              <a:sym typeface="Nunito"/>
            </a:endParaRPr>
          </a:p>
          <a:p>
            <a:pPr indent="-146304" lvl="0" marL="146304" marR="0" rtl="0" algn="l">
              <a:lnSpc>
                <a:spcPct val="115000"/>
              </a:lnSpc>
              <a:spcBef>
                <a:spcPts val="0"/>
              </a:spcBef>
              <a:spcAft>
                <a:spcPts val="0"/>
              </a:spcAft>
              <a:buClr>
                <a:srgbClr val="434343"/>
              </a:buClr>
              <a:buSzPts val="900"/>
              <a:buFont typeface="Nunito"/>
              <a:buChar char="⠂"/>
            </a:pPr>
            <a:r>
              <a:rPr b="0" i="0" lang="en" sz="900" u="none" cap="none" strike="noStrike">
                <a:solidFill>
                  <a:srgbClr val="434343"/>
                </a:solidFill>
                <a:latin typeface="Nunito"/>
                <a:ea typeface="Nunito"/>
                <a:cs typeface="Nunito"/>
                <a:sym typeface="Nunito"/>
              </a:rPr>
              <a:t>Hugs &amp; kisses </a:t>
            </a:r>
            <a:endParaRPr b="0" i="0" sz="900" u="none" cap="none" strike="noStrike">
              <a:solidFill>
                <a:srgbClr val="434343"/>
              </a:solidFill>
              <a:latin typeface="Nunito"/>
              <a:ea typeface="Nunito"/>
              <a:cs typeface="Nunito"/>
              <a:sym typeface="Nunito"/>
            </a:endParaRPr>
          </a:p>
          <a:p>
            <a:pPr indent="-146304" lvl="0" marL="146304" marR="0" rtl="0" algn="l">
              <a:lnSpc>
                <a:spcPct val="115000"/>
              </a:lnSpc>
              <a:spcBef>
                <a:spcPts val="0"/>
              </a:spcBef>
              <a:spcAft>
                <a:spcPts val="0"/>
              </a:spcAft>
              <a:buClr>
                <a:srgbClr val="434343"/>
              </a:buClr>
              <a:buSzPts val="900"/>
              <a:buFont typeface="Nunito"/>
              <a:buChar char="⠂"/>
            </a:pPr>
            <a:r>
              <a:rPr b="0" i="0" lang="en" sz="900" u="none" cap="none" strike="noStrike">
                <a:solidFill>
                  <a:srgbClr val="434343"/>
                </a:solidFill>
                <a:latin typeface="Nunito"/>
                <a:ea typeface="Nunito"/>
                <a:cs typeface="Nunito"/>
                <a:sym typeface="Nunito"/>
              </a:rPr>
              <a:t>Sitting together on the couch </a:t>
            </a:r>
            <a:endParaRPr b="0" i="0" sz="900" u="none" cap="none" strike="noStrike">
              <a:solidFill>
                <a:srgbClr val="434343"/>
              </a:solidFill>
              <a:latin typeface="Nunito"/>
              <a:ea typeface="Nunito"/>
              <a:cs typeface="Nunito"/>
              <a:sym typeface="Nunito"/>
            </a:endParaRPr>
          </a:p>
          <a:p>
            <a:pPr indent="-146304" lvl="0" marL="146304" marR="0" rtl="0" algn="l">
              <a:lnSpc>
                <a:spcPct val="115000"/>
              </a:lnSpc>
              <a:spcBef>
                <a:spcPts val="0"/>
              </a:spcBef>
              <a:spcAft>
                <a:spcPts val="0"/>
              </a:spcAft>
              <a:buClr>
                <a:srgbClr val="434343"/>
              </a:buClr>
              <a:buSzPts val="900"/>
              <a:buFont typeface="Nunito"/>
              <a:buChar char="⠂"/>
            </a:pPr>
            <a:r>
              <a:rPr b="0" i="0" lang="en" sz="900" u="none" cap="none" strike="noStrike">
                <a:solidFill>
                  <a:srgbClr val="434343"/>
                </a:solidFill>
                <a:latin typeface="Nunito"/>
                <a:ea typeface="Nunito"/>
                <a:cs typeface="Nunito"/>
                <a:sym typeface="Nunito"/>
              </a:rPr>
              <a:t>Holding hands </a:t>
            </a:r>
            <a:endParaRPr b="0" i="0" sz="900" u="none" cap="none" strike="noStrike">
              <a:solidFill>
                <a:srgbClr val="434343"/>
              </a:solidFill>
              <a:latin typeface="Nunito"/>
              <a:ea typeface="Nunito"/>
              <a:cs typeface="Nunito"/>
              <a:sym typeface="Nunito"/>
            </a:endParaRPr>
          </a:p>
        </p:txBody>
      </p:sp>
      <p:sp>
        <p:nvSpPr>
          <p:cNvPr id="174" name="Google Shape;174;p34"/>
          <p:cNvSpPr txBox="1"/>
          <p:nvPr/>
        </p:nvSpPr>
        <p:spPr>
          <a:xfrm>
            <a:off x="2433200" y="3893950"/>
            <a:ext cx="1447800" cy="28650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rgbClr val="000000"/>
              </a:buClr>
              <a:buSzPts val="1000"/>
              <a:buFont typeface="Arial"/>
              <a:buNone/>
            </a:pPr>
            <a:r>
              <a:rPr b="1" i="0" lang="en" sz="1000" u="none" cap="none" strike="noStrike">
                <a:solidFill>
                  <a:srgbClr val="434343"/>
                </a:solidFill>
                <a:latin typeface="Nunito"/>
                <a:ea typeface="Nunito"/>
                <a:cs typeface="Nunito"/>
                <a:sym typeface="Nunito"/>
              </a:rPr>
              <a:t>Spoken words of love, praise, positive affirmations, and appreciation</a:t>
            </a:r>
            <a:endParaRPr b="1" i="0" sz="1000" u="none" cap="none" strike="noStrike">
              <a:solidFill>
                <a:srgbClr val="434343"/>
              </a:solidFill>
              <a:latin typeface="Nunito"/>
              <a:ea typeface="Nunito"/>
              <a:cs typeface="Nunito"/>
              <a:sym typeface="Nunito"/>
            </a:endParaRPr>
          </a:p>
          <a:p>
            <a:pPr indent="0" lvl="0" marL="0" marR="0" rtl="0" algn="l">
              <a:lnSpc>
                <a:spcPct val="115000"/>
              </a:lnSpc>
              <a:spcBef>
                <a:spcPts val="0"/>
              </a:spcBef>
              <a:spcAft>
                <a:spcPts val="0"/>
              </a:spcAft>
              <a:buClr>
                <a:srgbClr val="000000"/>
              </a:buClr>
              <a:buSzPts val="1000"/>
              <a:buFont typeface="Arial"/>
              <a:buNone/>
            </a:pPr>
            <a:r>
              <a:t/>
            </a:r>
            <a:endParaRPr b="0" i="0" sz="1000" u="none" cap="none" strike="noStrike">
              <a:solidFill>
                <a:srgbClr val="434343"/>
              </a:solidFill>
              <a:latin typeface="Nunito"/>
              <a:ea typeface="Nunito"/>
              <a:cs typeface="Nunito"/>
              <a:sym typeface="Nunito"/>
            </a:endParaRPr>
          </a:p>
          <a:p>
            <a:pPr indent="0" lvl="0" marL="0" marR="0" rtl="0" algn="l">
              <a:lnSpc>
                <a:spcPct val="115000"/>
              </a:lnSpc>
              <a:spcBef>
                <a:spcPts val="0"/>
              </a:spcBef>
              <a:spcAft>
                <a:spcPts val="0"/>
              </a:spcAft>
              <a:buClr>
                <a:srgbClr val="000000"/>
              </a:buClr>
              <a:buSzPts val="1000"/>
              <a:buFont typeface="Arial"/>
              <a:buNone/>
            </a:pPr>
            <a:r>
              <a:rPr b="0" i="1" lang="en" sz="1000" u="none" cap="none" strike="noStrike">
                <a:solidFill>
                  <a:srgbClr val="434343"/>
                </a:solidFill>
                <a:latin typeface="Nunito"/>
                <a:ea typeface="Nunito"/>
                <a:cs typeface="Nunito"/>
                <a:sym typeface="Nunito"/>
              </a:rPr>
              <a:t>Examples:</a:t>
            </a:r>
            <a:endParaRPr b="0" i="1" sz="1000" u="none" cap="none" strike="noStrike">
              <a:solidFill>
                <a:srgbClr val="434343"/>
              </a:solidFill>
              <a:latin typeface="Nunito"/>
              <a:ea typeface="Nunito"/>
              <a:cs typeface="Nunito"/>
              <a:sym typeface="Nunito"/>
            </a:endParaRPr>
          </a:p>
          <a:p>
            <a:pPr indent="0" lvl="0" marL="0" marR="0" rtl="0" algn="l">
              <a:lnSpc>
                <a:spcPct val="115000"/>
              </a:lnSpc>
              <a:spcBef>
                <a:spcPts val="0"/>
              </a:spcBef>
              <a:spcAft>
                <a:spcPts val="0"/>
              </a:spcAft>
              <a:buClr>
                <a:srgbClr val="000000"/>
              </a:buClr>
              <a:buSzPts val="1000"/>
              <a:buFont typeface="Arial"/>
              <a:buNone/>
            </a:pPr>
            <a:r>
              <a:t/>
            </a:r>
            <a:endParaRPr b="0" i="0" sz="1000" u="none" cap="none" strike="noStrike">
              <a:solidFill>
                <a:srgbClr val="434343"/>
              </a:solidFill>
              <a:latin typeface="Nunito"/>
              <a:ea typeface="Nunito"/>
              <a:cs typeface="Nunito"/>
              <a:sym typeface="Nunito"/>
            </a:endParaRPr>
          </a:p>
          <a:p>
            <a:pPr indent="-146304" lvl="0" marL="146304" marR="0" rtl="0" algn="l">
              <a:lnSpc>
                <a:spcPct val="115000"/>
              </a:lnSpc>
              <a:spcBef>
                <a:spcPts val="0"/>
              </a:spcBef>
              <a:spcAft>
                <a:spcPts val="0"/>
              </a:spcAft>
              <a:buClr>
                <a:srgbClr val="434343"/>
              </a:buClr>
              <a:buSzPts val="900"/>
              <a:buFont typeface="Nunito"/>
              <a:buChar char="⠂"/>
            </a:pPr>
            <a:r>
              <a:rPr b="0" i="0" lang="en" sz="900" u="none" cap="none" strike="noStrike">
                <a:solidFill>
                  <a:srgbClr val="434343"/>
                </a:solidFill>
                <a:latin typeface="Nunito"/>
                <a:ea typeface="Nunito"/>
                <a:cs typeface="Nunito"/>
                <a:sym typeface="Nunito"/>
              </a:rPr>
              <a:t>Expressions of appreciation </a:t>
            </a:r>
            <a:endParaRPr b="0" i="0" sz="900" u="none" cap="none" strike="noStrike">
              <a:solidFill>
                <a:srgbClr val="434343"/>
              </a:solidFill>
              <a:latin typeface="Nunito"/>
              <a:ea typeface="Nunito"/>
              <a:cs typeface="Nunito"/>
              <a:sym typeface="Nunito"/>
            </a:endParaRPr>
          </a:p>
          <a:p>
            <a:pPr indent="-146304" lvl="0" marL="146304" marR="0" rtl="0" algn="l">
              <a:lnSpc>
                <a:spcPct val="115000"/>
              </a:lnSpc>
              <a:spcBef>
                <a:spcPts val="0"/>
              </a:spcBef>
              <a:spcAft>
                <a:spcPts val="0"/>
              </a:spcAft>
              <a:buClr>
                <a:srgbClr val="434343"/>
              </a:buClr>
              <a:buSzPts val="900"/>
              <a:buFont typeface="Nunito"/>
              <a:buChar char="⠂"/>
            </a:pPr>
            <a:r>
              <a:rPr b="0" i="0" lang="en" sz="900" u="none" cap="none" strike="noStrike">
                <a:solidFill>
                  <a:srgbClr val="434343"/>
                </a:solidFill>
                <a:latin typeface="Nunito"/>
                <a:ea typeface="Nunito"/>
                <a:cs typeface="Nunito"/>
                <a:sym typeface="Nunito"/>
              </a:rPr>
              <a:t>Encouraging words &amp; phrases</a:t>
            </a:r>
            <a:endParaRPr b="0" i="0" sz="900" u="none" cap="none" strike="noStrike">
              <a:solidFill>
                <a:srgbClr val="434343"/>
              </a:solidFill>
              <a:latin typeface="Nunito"/>
              <a:ea typeface="Nunito"/>
              <a:cs typeface="Nunito"/>
              <a:sym typeface="Nunito"/>
            </a:endParaRPr>
          </a:p>
          <a:p>
            <a:pPr indent="-146304" lvl="0" marL="146304" marR="0" rtl="0" algn="l">
              <a:lnSpc>
                <a:spcPct val="115000"/>
              </a:lnSpc>
              <a:spcBef>
                <a:spcPts val="0"/>
              </a:spcBef>
              <a:spcAft>
                <a:spcPts val="0"/>
              </a:spcAft>
              <a:buClr>
                <a:srgbClr val="434343"/>
              </a:buClr>
              <a:buSzPts val="900"/>
              <a:buFont typeface="Nunito"/>
              <a:buChar char="⠂"/>
            </a:pPr>
            <a:r>
              <a:rPr b="0" i="0" lang="en" sz="900" u="none" cap="none" strike="noStrike">
                <a:solidFill>
                  <a:srgbClr val="434343"/>
                </a:solidFill>
                <a:latin typeface="Nunito"/>
                <a:ea typeface="Nunito"/>
                <a:cs typeface="Nunito"/>
                <a:sym typeface="Nunito"/>
              </a:rPr>
              <a:t>Saying or hearing </a:t>
            </a:r>
            <a:br>
              <a:rPr b="0" i="0" lang="en" sz="900" u="none" cap="none" strike="noStrike">
                <a:solidFill>
                  <a:srgbClr val="434343"/>
                </a:solidFill>
                <a:latin typeface="Nunito"/>
                <a:ea typeface="Nunito"/>
                <a:cs typeface="Nunito"/>
                <a:sym typeface="Nunito"/>
              </a:rPr>
            </a:br>
            <a:r>
              <a:rPr b="0" i="0" lang="en" sz="900" u="none" cap="none" strike="noStrike">
                <a:solidFill>
                  <a:srgbClr val="434343"/>
                </a:solidFill>
                <a:latin typeface="Nunito"/>
                <a:ea typeface="Nunito"/>
                <a:cs typeface="Nunito"/>
                <a:sym typeface="Nunito"/>
              </a:rPr>
              <a:t> “I love you”</a:t>
            </a:r>
            <a:endParaRPr b="0" i="0" sz="900" u="none" cap="none" strike="noStrike">
              <a:solidFill>
                <a:srgbClr val="434343"/>
              </a:solidFill>
              <a:latin typeface="Nunito"/>
              <a:ea typeface="Nunito"/>
              <a:cs typeface="Nunito"/>
              <a:sym typeface="Nunito"/>
            </a:endParaRPr>
          </a:p>
          <a:p>
            <a:pPr indent="-146304" lvl="0" marL="146304" marR="0" rtl="0" algn="l">
              <a:lnSpc>
                <a:spcPct val="115000"/>
              </a:lnSpc>
              <a:spcBef>
                <a:spcPts val="0"/>
              </a:spcBef>
              <a:spcAft>
                <a:spcPts val="0"/>
              </a:spcAft>
              <a:buClr>
                <a:srgbClr val="434343"/>
              </a:buClr>
              <a:buSzPts val="900"/>
              <a:buFont typeface="Nunito"/>
              <a:buChar char="⠂"/>
            </a:pPr>
            <a:r>
              <a:rPr b="0" i="0" lang="en" sz="900" u="none" cap="none" strike="noStrike">
                <a:solidFill>
                  <a:srgbClr val="434343"/>
                </a:solidFill>
                <a:latin typeface="Nunito"/>
                <a:ea typeface="Nunito"/>
                <a:cs typeface="Nunito"/>
                <a:sym typeface="Nunito"/>
              </a:rPr>
              <a:t>Hearing that you are valued </a:t>
            </a:r>
            <a:endParaRPr b="0" i="0" sz="900" u="none" cap="none" strike="noStrike">
              <a:solidFill>
                <a:srgbClr val="434343"/>
              </a:solidFill>
              <a:latin typeface="Nunito"/>
              <a:ea typeface="Nunito"/>
              <a:cs typeface="Nunito"/>
              <a:sym typeface="Nunito"/>
            </a:endParaRPr>
          </a:p>
        </p:txBody>
      </p:sp>
      <p:sp>
        <p:nvSpPr>
          <p:cNvPr id="175" name="Google Shape;175;p34"/>
          <p:cNvSpPr txBox="1"/>
          <p:nvPr/>
        </p:nvSpPr>
        <p:spPr>
          <a:xfrm>
            <a:off x="4262000" y="3893950"/>
            <a:ext cx="1571400" cy="28650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rgbClr val="000000"/>
              </a:buClr>
              <a:buSzPts val="1000"/>
              <a:buFont typeface="Arial"/>
              <a:buNone/>
            </a:pPr>
            <a:r>
              <a:rPr b="1" i="0" lang="en" sz="1000" u="none" cap="none" strike="noStrike">
                <a:solidFill>
                  <a:srgbClr val="434343"/>
                </a:solidFill>
                <a:latin typeface="Nunito"/>
                <a:ea typeface="Nunito"/>
                <a:cs typeface="Nunito"/>
                <a:sym typeface="Nunito"/>
              </a:rPr>
              <a:t>Being together, fully present and engaged </a:t>
            </a:r>
            <a:endParaRPr b="1" i="0" sz="1000" u="none" cap="none" strike="noStrike">
              <a:solidFill>
                <a:srgbClr val="434343"/>
              </a:solidFill>
              <a:latin typeface="Nunito"/>
              <a:ea typeface="Nunito"/>
              <a:cs typeface="Nunito"/>
              <a:sym typeface="Nunito"/>
            </a:endParaRPr>
          </a:p>
          <a:p>
            <a:pPr indent="0" lvl="0" marL="0" marR="0" rtl="0" algn="l">
              <a:lnSpc>
                <a:spcPct val="115000"/>
              </a:lnSpc>
              <a:spcBef>
                <a:spcPts val="0"/>
              </a:spcBef>
              <a:spcAft>
                <a:spcPts val="0"/>
              </a:spcAft>
              <a:buClr>
                <a:srgbClr val="000000"/>
              </a:buClr>
              <a:buSzPts val="1000"/>
              <a:buFont typeface="Arial"/>
              <a:buNone/>
            </a:pPr>
            <a:r>
              <a:t/>
            </a:r>
            <a:endParaRPr b="0" i="0" sz="1000" u="none" cap="none" strike="noStrike">
              <a:solidFill>
                <a:srgbClr val="434343"/>
              </a:solidFill>
              <a:latin typeface="Nunito"/>
              <a:ea typeface="Nunito"/>
              <a:cs typeface="Nunito"/>
              <a:sym typeface="Nunito"/>
            </a:endParaRPr>
          </a:p>
          <a:p>
            <a:pPr indent="0" lvl="0" marL="0" marR="0" rtl="0" algn="l">
              <a:lnSpc>
                <a:spcPct val="115000"/>
              </a:lnSpc>
              <a:spcBef>
                <a:spcPts val="0"/>
              </a:spcBef>
              <a:spcAft>
                <a:spcPts val="0"/>
              </a:spcAft>
              <a:buClr>
                <a:srgbClr val="000000"/>
              </a:buClr>
              <a:buSzPts val="1000"/>
              <a:buFont typeface="Arial"/>
              <a:buNone/>
            </a:pPr>
            <a:r>
              <a:t/>
            </a:r>
            <a:endParaRPr b="0" i="0" sz="1000" u="none" cap="none" strike="noStrike">
              <a:solidFill>
                <a:srgbClr val="434343"/>
              </a:solidFill>
              <a:latin typeface="Nunito"/>
              <a:ea typeface="Nunito"/>
              <a:cs typeface="Nunito"/>
              <a:sym typeface="Nunito"/>
            </a:endParaRPr>
          </a:p>
          <a:p>
            <a:pPr indent="0" lvl="0" marL="0" marR="0" rtl="0" algn="l">
              <a:lnSpc>
                <a:spcPct val="115000"/>
              </a:lnSpc>
              <a:spcBef>
                <a:spcPts val="0"/>
              </a:spcBef>
              <a:spcAft>
                <a:spcPts val="0"/>
              </a:spcAft>
              <a:buClr>
                <a:srgbClr val="000000"/>
              </a:buClr>
              <a:buSzPts val="1000"/>
              <a:buFont typeface="Arial"/>
              <a:buNone/>
            </a:pPr>
            <a:r>
              <a:rPr b="0" i="1" lang="en" sz="1000" u="none" cap="none" strike="noStrike">
                <a:solidFill>
                  <a:srgbClr val="434343"/>
                </a:solidFill>
                <a:latin typeface="Nunito"/>
                <a:ea typeface="Nunito"/>
                <a:cs typeface="Nunito"/>
                <a:sym typeface="Nunito"/>
              </a:rPr>
              <a:t>Examples:</a:t>
            </a:r>
            <a:endParaRPr b="0" i="1" sz="1000" u="none" cap="none" strike="noStrike">
              <a:solidFill>
                <a:srgbClr val="434343"/>
              </a:solidFill>
              <a:latin typeface="Nunito"/>
              <a:ea typeface="Nunito"/>
              <a:cs typeface="Nunito"/>
              <a:sym typeface="Nunito"/>
            </a:endParaRPr>
          </a:p>
          <a:p>
            <a:pPr indent="0" lvl="0" marL="0" marR="0" rtl="0" algn="l">
              <a:lnSpc>
                <a:spcPct val="115000"/>
              </a:lnSpc>
              <a:spcBef>
                <a:spcPts val="0"/>
              </a:spcBef>
              <a:spcAft>
                <a:spcPts val="0"/>
              </a:spcAft>
              <a:buClr>
                <a:srgbClr val="000000"/>
              </a:buClr>
              <a:buSzPts val="1000"/>
              <a:buFont typeface="Arial"/>
              <a:buNone/>
            </a:pPr>
            <a:r>
              <a:t/>
            </a:r>
            <a:endParaRPr b="0" i="0" sz="1000" u="none" cap="none" strike="noStrike">
              <a:solidFill>
                <a:srgbClr val="434343"/>
              </a:solidFill>
              <a:latin typeface="Nunito"/>
              <a:ea typeface="Nunito"/>
              <a:cs typeface="Nunito"/>
              <a:sym typeface="Nunito"/>
            </a:endParaRPr>
          </a:p>
          <a:p>
            <a:pPr indent="-146304" lvl="0" marL="146304" marR="0" rtl="0" algn="l">
              <a:lnSpc>
                <a:spcPct val="115000"/>
              </a:lnSpc>
              <a:spcBef>
                <a:spcPts val="0"/>
              </a:spcBef>
              <a:spcAft>
                <a:spcPts val="0"/>
              </a:spcAft>
              <a:buClr>
                <a:srgbClr val="434343"/>
              </a:buClr>
              <a:buSzPts val="900"/>
              <a:buFont typeface="Nunito"/>
              <a:buChar char="⠂"/>
            </a:pPr>
            <a:r>
              <a:rPr b="0" i="0" lang="en" sz="900" u="none" cap="none" strike="noStrike">
                <a:solidFill>
                  <a:srgbClr val="434343"/>
                </a:solidFill>
                <a:latin typeface="Nunito"/>
                <a:ea typeface="Nunito"/>
                <a:cs typeface="Nunito"/>
                <a:sym typeface="Nunito"/>
              </a:rPr>
              <a:t>Spending time together</a:t>
            </a:r>
            <a:endParaRPr b="0" i="0" sz="900" u="none" cap="none" strike="noStrike">
              <a:solidFill>
                <a:srgbClr val="434343"/>
              </a:solidFill>
              <a:latin typeface="Nunito"/>
              <a:ea typeface="Nunito"/>
              <a:cs typeface="Nunito"/>
              <a:sym typeface="Nunito"/>
            </a:endParaRPr>
          </a:p>
          <a:p>
            <a:pPr indent="-146304" lvl="0" marL="146304" marR="0" rtl="0" algn="l">
              <a:lnSpc>
                <a:spcPct val="115000"/>
              </a:lnSpc>
              <a:spcBef>
                <a:spcPts val="0"/>
              </a:spcBef>
              <a:spcAft>
                <a:spcPts val="0"/>
              </a:spcAft>
              <a:buClr>
                <a:srgbClr val="434343"/>
              </a:buClr>
              <a:buSzPts val="900"/>
              <a:buFont typeface="Nunito"/>
              <a:buChar char="⠂"/>
            </a:pPr>
            <a:r>
              <a:rPr b="0" i="0" lang="en" sz="900" u="none" cap="none" strike="noStrike">
                <a:solidFill>
                  <a:srgbClr val="434343"/>
                </a:solidFill>
                <a:latin typeface="Nunito"/>
                <a:ea typeface="Nunito"/>
                <a:cs typeface="Nunito"/>
                <a:sym typeface="Nunito"/>
              </a:rPr>
              <a:t>Having fun and laughing together </a:t>
            </a:r>
            <a:endParaRPr b="0" i="0" sz="900" u="none" cap="none" strike="noStrike">
              <a:solidFill>
                <a:srgbClr val="434343"/>
              </a:solidFill>
              <a:latin typeface="Nunito"/>
              <a:ea typeface="Nunito"/>
              <a:cs typeface="Nunito"/>
              <a:sym typeface="Nunito"/>
            </a:endParaRPr>
          </a:p>
          <a:p>
            <a:pPr indent="-146304" lvl="0" marL="146304" marR="0" rtl="0" algn="l">
              <a:lnSpc>
                <a:spcPct val="115000"/>
              </a:lnSpc>
              <a:spcBef>
                <a:spcPts val="0"/>
              </a:spcBef>
              <a:spcAft>
                <a:spcPts val="0"/>
              </a:spcAft>
              <a:buClr>
                <a:srgbClr val="434343"/>
              </a:buClr>
              <a:buSzPts val="900"/>
              <a:buFont typeface="Nunito"/>
              <a:buChar char="⠂"/>
            </a:pPr>
            <a:r>
              <a:rPr b="0" i="0" lang="en" sz="900" u="none" cap="none" strike="noStrike">
                <a:solidFill>
                  <a:srgbClr val="434343"/>
                </a:solidFill>
                <a:latin typeface="Nunito"/>
                <a:ea typeface="Nunito"/>
                <a:cs typeface="Nunito"/>
                <a:sym typeface="Nunito"/>
              </a:rPr>
              <a:t>Going for walks and having good conversations</a:t>
            </a:r>
            <a:endParaRPr b="0" i="0" sz="900" u="none" cap="none" strike="noStrike">
              <a:solidFill>
                <a:srgbClr val="434343"/>
              </a:solidFill>
              <a:latin typeface="Nunito"/>
              <a:ea typeface="Nunito"/>
              <a:cs typeface="Nunito"/>
              <a:sym typeface="Nunito"/>
            </a:endParaRPr>
          </a:p>
          <a:p>
            <a:pPr indent="-146304" lvl="0" marL="146304" marR="0" rtl="0" algn="l">
              <a:lnSpc>
                <a:spcPct val="115000"/>
              </a:lnSpc>
              <a:spcBef>
                <a:spcPts val="0"/>
              </a:spcBef>
              <a:spcAft>
                <a:spcPts val="0"/>
              </a:spcAft>
              <a:buClr>
                <a:srgbClr val="434343"/>
              </a:buClr>
              <a:buSzPts val="900"/>
              <a:buFont typeface="Nunito"/>
              <a:buChar char="⠂"/>
            </a:pPr>
            <a:r>
              <a:rPr b="0" i="0" lang="en" sz="900" u="none" cap="none" strike="noStrike">
                <a:solidFill>
                  <a:srgbClr val="434343"/>
                </a:solidFill>
                <a:latin typeface="Nunito"/>
                <a:ea typeface="Nunito"/>
                <a:cs typeface="Nunito"/>
                <a:sym typeface="Nunito"/>
              </a:rPr>
              <a:t>Taking part in an activity together that brings you joy  </a:t>
            </a:r>
            <a:endParaRPr b="0" i="0" sz="900" u="none" cap="none" strike="noStrike">
              <a:solidFill>
                <a:srgbClr val="434343"/>
              </a:solidFill>
              <a:latin typeface="Nunito"/>
              <a:ea typeface="Nunito"/>
              <a:cs typeface="Nunito"/>
              <a:sym typeface="Nunito"/>
            </a:endParaRPr>
          </a:p>
        </p:txBody>
      </p:sp>
      <p:sp>
        <p:nvSpPr>
          <p:cNvPr id="176" name="Google Shape;176;p34"/>
          <p:cNvSpPr txBox="1"/>
          <p:nvPr/>
        </p:nvSpPr>
        <p:spPr>
          <a:xfrm>
            <a:off x="6243200" y="3492975"/>
            <a:ext cx="1571400" cy="29613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rgbClr val="000000"/>
              </a:buClr>
              <a:buSzPts val="1000"/>
              <a:buFont typeface="Arial"/>
              <a:buNone/>
            </a:pPr>
            <a:r>
              <a:rPr b="1" i="0" lang="en" sz="1000" u="none" cap="none" strike="noStrike">
                <a:solidFill>
                  <a:srgbClr val="434343"/>
                </a:solidFill>
                <a:latin typeface="Nunito"/>
                <a:ea typeface="Nunito"/>
                <a:cs typeface="Nunito"/>
                <a:sym typeface="Nunito"/>
              </a:rPr>
              <a:t>Giving gifts with love and thoughts about how the other person will enjoy receiving them </a:t>
            </a:r>
            <a:endParaRPr b="1" i="0" sz="1000" u="none" cap="none" strike="noStrike">
              <a:solidFill>
                <a:srgbClr val="434343"/>
              </a:solidFill>
              <a:latin typeface="Nunito"/>
              <a:ea typeface="Nunito"/>
              <a:cs typeface="Nunito"/>
              <a:sym typeface="Nunito"/>
            </a:endParaRPr>
          </a:p>
          <a:p>
            <a:pPr indent="0" lvl="0" marL="0" marR="0" rtl="0" algn="l">
              <a:lnSpc>
                <a:spcPct val="115000"/>
              </a:lnSpc>
              <a:spcBef>
                <a:spcPts val="0"/>
              </a:spcBef>
              <a:spcAft>
                <a:spcPts val="0"/>
              </a:spcAft>
              <a:buClr>
                <a:srgbClr val="000000"/>
              </a:buClr>
              <a:buSzPts val="1000"/>
              <a:buFont typeface="Arial"/>
              <a:buNone/>
            </a:pPr>
            <a:r>
              <a:t/>
            </a:r>
            <a:endParaRPr b="0" i="0" sz="1000" u="none" cap="none" strike="noStrike">
              <a:solidFill>
                <a:srgbClr val="434343"/>
              </a:solidFill>
              <a:latin typeface="Nunito"/>
              <a:ea typeface="Nunito"/>
              <a:cs typeface="Nunito"/>
              <a:sym typeface="Nunito"/>
            </a:endParaRPr>
          </a:p>
          <a:p>
            <a:pPr indent="0" lvl="0" marL="0" marR="0" rtl="0" algn="l">
              <a:lnSpc>
                <a:spcPct val="115000"/>
              </a:lnSpc>
              <a:spcBef>
                <a:spcPts val="0"/>
              </a:spcBef>
              <a:spcAft>
                <a:spcPts val="0"/>
              </a:spcAft>
              <a:buClr>
                <a:srgbClr val="000000"/>
              </a:buClr>
              <a:buSzPts val="1000"/>
              <a:buFont typeface="Arial"/>
              <a:buNone/>
            </a:pPr>
            <a:r>
              <a:t/>
            </a:r>
            <a:endParaRPr b="0" i="0" sz="1000" u="none" cap="none" strike="noStrike">
              <a:solidFill>
                <a:srgbClr val="434343"/>
              </a:solidFill>
              <a:latin typeface="Nunito"/>
              <a:ea typeface="Nunito"/>
              <a:cs typeface="Nunito"/>
              <a:sym typeface="Nunito"/>
            </a:endParaRPr>
          </a:p>
          <a:p>
            <a:pPr indent="0" lvl="0" marL="0" marR="0" rtl="0" algn="l">
              <a:lnSpc>
                <a:spcPct val="115000"/>
              </a:lnSpc>
              <a:spcBef>
                <a:spcPts val="0"/>
              </a:spcBef>
              <a:spcAft>
                <a:spcPts val="0"/>
              </a:spcAft>
              <a:buClr>
                <a:srgbClr val="000000"/>
              </a:buClr>
              <a:buSzPts val="1000"/>
              <a:buFont typeface="Arial"/>
              <a:buNone/>
            </a:pPr>
            <a:r>
              <a:rPr b="0" i="1" lang="en" sz="1000" u="none" cap="none" strike="noStrike">
                <a:solidFill>
                  <a:srgbClr val="434343"/>
                </a:solidFill>
                <a:latin typeface="Nunito"/>
                <a:ea typeface="Nunito"/>
                <a:cs typeface="Nunito"/>
                <a:sym typeface="Nunito"/>
              </a:rPr>
              <a:t>Examples:</a:t>
            </a:r>
            <a:endParaRPr b="0" i="1" sz="1000" u="none" cap="none" strike="noStrike">
              <a:solidFill>
                <a:srgbClr val="434343"/>
              </a:solidFill>
              <a:latin typeface="Nunito"/>
              <a:ea typeface="Nunito"/>
              <a:cs typeface="Nunito"/>
              <a:sym typeface="Nunito"/>
            </a:endParaRPr>
          </a:p>
          <a:p>
            <a:pPr indent="0" lvl="0" marL="0" marR="0" rtl="0" algn="l">
              <a:lnSpc>
                <a:spcPct val="115000"/>
              </a:lnSpc>
              <a:spcBef>
                <a:spcPts val="0"/>
              </a:spcBef>
              <a:spcAft>
                <a:spcPts val="0"/>
              </a:spcAft>
              <a:buClr>
                <a:srgbClr val="000000"/>
              </a:buClr>
              <a:buSzPts val="900"/>
              <a:buFont typeface="Arial"/>
              <a:buNone/>
            </a:pPr>
            <a:r>
              <a:t/>
            </a:r>
            <a:endParaRPr b="0" i="0" sz="900" u="none" cap="none" strike="noStrike">
              <a:solidFill>
                <a:srgbClr val="434343"/>
              </a:solidFill>
              <a:latin typeface="Nunito"/>
              <a:ea typeface="Nunito"/>
              <a:cs typeface="Nunito"/>
              <a:sym typeface="Nunito"/>
            </a:endParaRPr>
          </a:p>
          <a:p>
            <a:pPr indent="-146304" lvl="0" marL="146304" marR="0" rtl="0" algn="l">
              <a:lnSpc>
                <a:spcPct val="115000"/>
              </a:lnSpc>
              <a:spcBef>
                <a:spcPts val="0"/>
              </a:spcBef>
              <a:spcAft>
                <a:spcPts val="0"/>
              </a:spcAft>
              <a:buClr>
                <a:srgbClr val="434343"/>
              </a:buClr>
              <a:buSzPts val="900"/>
              <a:buFont typeface="Nunito"/>
              <a:buChar char="⠂"/>
            </a:pPr>
            <a:r>
              <a:rPr b="0" i="0" lang="en" sz="900" u="none" cap="none" strike="noStrike">
                <a:solidFill>
                  <a:srgbClr val="434343"/>
                </a:solidFill>
                <a:latin typeface="Nunito"/>
                <a:ea typeface="Nunito"/>
                <a:cs typeface="Nunito"/>
                <a:sym typeface="Nunito"/>
              </a:rPr>
              <a:t>Putting together thoughtful presents </a:t>
            </a:r>
            <a:endParaRPr b="0" i="0" sz="900" u="none" cap="none" strike="noStrike">
              <a:solidFill>
                <a:srgbClr val="434343"/>
              </a:solidFill>
              <a:latin typeface="Nunito"/>
              <a:ea typeface="Nunito"/>
              <a:cs typeface="Nunito"/>
              <a:sym typeface="Nunito"/>
            </a:endParaRPr>
          </a:p>
          <a:p>
            <a:pPr indent="-146304" lvl="0" marL="146304" marR="0" rtl="0" algn="l">
              <a:lnSpc>
                <a:spcPct val="115000"/>
              </a:lnSpc>
              <a:spcBef>
                <a:spcPts val="0"/>
              </a:spcBef>
              <a:spcAft>
                <a:spcPts val="0"/>
              </a:spcAft>
              <a:buClr>
                <a:srgbClr val="434343"/>
              </a:buClr>
              <a:buSzPts val="900"/>
              <a:buFont typeface="Nunito"/>
              <a:buChar char="⠂"/>
            </a:pPr>
            <a:r>
              <a:rPr b="0" i="0" lang="en" sz="900" u="none" cap="none" strike="noStrike">
                <a:solidFill>
                  <a:srgbClr val="434343"/>
                </a:solidFill>
                <a:latin typeface="Nunito"/>
                <a:ea typeface="Nunito"/>
                <a:cs typeface="Nunito"/>
                <a:sym typeface="Nunito"/>
              </a:rPr>
              <a:t>Preparing favorite meals or treats for your family </a:t>
            </a:r>
            <a:endParaRPr b="0" i="0" sz="900" u="none" cap="none" strike="noStrike">
              <a:solidFill>
                <a:srgbClr val="434343"/>
              </a:solidFill>
              <a:latin typeface="Nunito"/>
              <a:ea typeface="Nunito"/>
              <a:cs typeface="Nunito"/>
              <a:sym typeface="Nunito"/>
            </a:endParaRPr>
          </a:p>
          <a:p>
            <a:pPr indent="-146304" lvl="0" marL="146304" marR="0" rtl="0" algn="l">
              <a:lnSpc>
                <a:spcPct val="115000"/>
              </a:lnSpc>
              <a:spcBef>
                <a:spcPts val="0"/>
              </a:spcBef>
              <a:spcAft>
                <a:spcPts val="0"/>
              </a:spcAft>
              <a:buClr>
                <a:srgbClr val="434343"/>
              </a:buClr>
              <a:buSzPts val="900"/>
              <a:buFont typeface="Nunito"/>
              <a:buChar char="⠂"/>
            </a:pPr>
            <a:r>
              <a:rPr b="0" i="0" lang="en" sz="900" u="none" cap="none" strike="noStrike">
                <a:solidFill>
                  <a:srgbClr val="434343"/>
                </a:solidFill>
                <a:latin typeface="Nunito"/>
                <a:ea typeface="Nunito"/>
                <a:cs typeface="Nunito"/>
                <a:sym typeface="Nunito"/>
              </a:rPr>
              <a:t>Leaving or sending notes of love or encouragement for your child </a:t>
            </a:r>
            <a:endParaRPr b="0" i="0" sz="900" u="none" cap="none" strike="noStrike">
              <a:solidFill>
                <a:srgbClr val="434343"/>
              </a:solidFill>
              <a:latin typeface="Nunito"/>
              <a:ea typeface="Nunito"/>
              <a:cs typeface="Nunito"/>
              <a:sym typeface="Nunito"/>
            </a:endParaRPr>
          </a:p>
        </p:txBody>
      </p:sp>
      <p:sp>
        <p:nvSpPr>
          <p:cNvPr id="177" name="Google Shape;177;p34"/>
          <p:cNvSpPr txBox="1"/>
          <p:nvPr/>
        </p:nvSpPr>
        <p:spPr>
          <a:xfrm>
            <a:off x="8100800" y="3970150"/>
            <a:ext cx="1571400" cy="28650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rgbClr val="000000"/>
              </a:buClr>
              <a:buSzPts val="1000"/>
              <a:buFont typeface="Arial"/>
              <a:buNone/>
            </a:pPr>
            <a:r>
              <a:rPr b="1" i="0" lang="en" sz="1000" u="none" cap="none" strike="noStrike">
                <a:solidFill>
                  <a:srgbClr val="434343"/>
                </a:solidFill>
                <a:latin typeface="Nunito"/>
                <a:ea typeface="Nunito"/>
                <a:cs typeface="Nunito"/>
                <a:sym typeface="Nunito"/>
              </a:rPr>
              <a:t>Doing tasks that help take things off others’ to do lists </a:t>
            </a:r>
            <a:endParaRPr b="0" i="0" sz="1000" u="none" cap="none" strike="noStrike">
              <a:solidFill>
                <a:srgbClr val="434343"/>
              </a:solidFill>
              <a:latin typeface="Nunito"/>
              <a:ea typeface="Nunito"/>
              <a:cs typeface="Nunito"/>
              <a:sym typeface="Nunito"/>
            </a:endParaRPr>
          </a:p>
          <a:p>
            <a:pPr indent="0" lvl="0" marL="0" marR="0" rtl="0" algn="l">
              <a:lnSpc>
                <a:spcPct val="115000"/>
              </a:lnSpc>
              <a:spcBef>
                <a:spcPts val="0"/>
              </a:spcBef>
              <a:spcAft>
                <a:spcPts val="0"/>
              </a:spcAft>
              <a:buClr>
                <a:srgbClr val="000000"/>
              </a:buClr>
              <a:buSzPts val="1000"/>
              <a:buFont typeface="Arial"/>
              <a:buNone/>
            </a:pPr>
            <a:r>
              <a:t/>
            </a:r>
            <a:endParaRPr b="0" i="0" sz="1000" u="none" cap="none" strike="noStrike">
              <a:solidFill>
                <a:srgbClr val="434343"/>
              </a:solidFill>
              <a:latin typeface="Nunito"/>
              <a:ea typeface="Nunito"/>
              <a:cs typeface="Nunito"/>
              <a:sym typeface="Nunito"/>
            </a:endParaRPr>
          </a:p>
          <a:p>
            <a:pPr indent="0" lvl="0" marL="0" marR="0" rtl="0" algn="l">
              <a:lnSpc>
                <a:spcPct val="115000"/>
              </a:lnSpc>
              <a:spcBef>
                <a:spcPts val="0"/>
              </a:spcBef>
              <a:spcAft>
                <a:spcPts val="0"/>
              </a:spcAft>
              <a:buClr>
                <a:srgbClr val="000000"/>
              </a:buClr>
              <a:buSzPts val="1000"/>
              <a:buFont typeface="Arial"/>
              <a:buNone/>
            </a:pPr>
            <a:r>
              <a:rPr b="0" i="1" lang="en" sz="1000" u="none" cap="none" strike="noStrike">
                <a:solidFill>
                  <a:srgbClr val="434343"/>
                </a:solidFill>
                <a:latin typeface="Nunito"/>
                <a:ea typeface="Nunito"/>
                <a:cs typeface="Nunito"/>
                <a:sym typeface="Nunito"/>
              </a:rPr>
              <a:t>Examples:</a:t>
            </a:r>
            <a:endParaRPr b="0" i="1" sz="1000" u="none" cap="none" strike="noStrike">
              <a:solidFill>
                <a:srgbClr val="434343"/>
              </a:solidFill>
              <a:latin typeface="Nunito"/>
              <a:ea typeface="Nunito"/>
              <a:cs typeface="Nunito"/>
              <a:sym typeface="Nunito"/>
            </a:endParaRPr>
          </a:p>
          <a:p>
            <a:pPr indent="0" lvl="0" marL="0" marR="0" rtl="0" algn="l">
              <a:lnSpc>
                <a:spcPct val="115000"/>
              </a:lnSpc>
              <a:spcBef>
                <a:spcPts val="0"/>
              </a:spcBef>
              <a:spcAft>
                <a:spcPts val="0"/>
              </a:spcAft>
              <a:buClr>
                <a:srgbClr val="000000"/>
              </a:buClr>
              <a:buSzPts val="1000"/>
              <a:buFont typeface="Arial"/>
              <a:buNone/>
            </a:pPr>
            <a:r>
              <a:t/>
            </a:r>
            <a:endParaRPr b="0" i="0" sz="1000" u="none" cap="none" strike="noStrike">
              <a:solidFill>
                <a:srgbClr val="434343"/>
              </a:solidFill>
              <a:latin typeface="Nunito"/>
              <a:ea typeface="Nunito"/>
              <a:cs typeface="Nunito"/>
              <a:sym typeface="Nunito"/>
            </a:endParaRPr>
          </a:p>
          <a:p>
            <a:pPr indent="-146304" lvl="0" marL="146304" marR="0" rtl="0" algn="l">
              <a:lnSpc>
                <a:spcPct val="115000"/>
              </a:lnSpc>
              <a:spcBef>
                <a:spcPts val="0"/>
              </a:spcBef>
              <a:spcAft>
                <a:spcPts val="0"/>
              </a:spcAft>
              <a:buClr>
                <a:srgbClr val="434343"/>
              </a:buClr>
              <a:buSzPts val="1000"/>
              <a:buFont typeface="Nunito"/>
              <a:buChar char="⠂"/>
            </a:pPr>
            <a:r>
              <a:rPr b="0" i="0" lang="en" sz="900" u="none" cap="none" strike="noStrike">
                <a:solidFill>
                  <a:srgbClr val="434343"/>
                </a:solidFill>
                <a:latin typeface="Nunito"/>
                <a:ea typeface="Nunito"/>
                <a:cs typeface="Nunito"/>
                <a:sym typeface="Nunito"/>
              </a:rPr>
              <a:t>Making sure your family stays nourished and healthy </a:t>
            </a:r>
            <a:endParaRPr b="0" i="0" sz="900" u="none" cap="none" strike="noStrike">
              <a:solidFill>
                <a:srgbClr val="434343"/>
              </a:solidFill>
              <a:latin typeface="Nunito"/>
              <a:ea typeface="Nunito"/>
              <a:cs typeface="Nunito"/>
              <a:sym typeface="Nunito"/>
            </a:endParaRPr>
          </a:p>
          <a:p>
            <a:pPr indent="-146304" lvl="0" marL="146304" marR="0" rtl="0" algn="l">
              <a:lnSpc>
                <a:spcPct val="115000"/>
              </a:lnSpc>
              <a:spcBef>
                <a:spcPts val="0"/>
              </a:spcBef>
              <a:spcAft>
                <a:spcPts val="0"/>
              </a:spcAft>
              <a:buClr>
                <a:srgbClr val="434343"/>
              </a:buClr>
              <a:buSzPts val="900"/>
              <a:buFont typeface="Nunito"/>
              <a:buChar char="⠂"/>
            </a:pPr>
            <a:r>
              <a:rPr b="0" i="0" lang="en" sz="900" u="none" cap="none" strike="noStrike">
                <a:solidFill>
                  <a:srgbClr val="434343"/>
                </a:solidFill>
                <a:latin typeface="Nunito"/>
                <a:ea typeface="Nunito"/>
                <a:cs typeface="Nunito"/>
                <a:sym typeface="Nunito"/>
              </a:rPr>
              <a:t>Managing household tasks &amp; inventory </a:t>
            </a:r>
            <a:endParaRPr b="0" i="0" sz="900" u="none" cap="none" strike="noStrike">
              <a:solidFill>
                <a:srgbClr val="434343"/>
              </a:solidFill>
              <a:latin typeface="Nunito"/>
              <a:ea typeface="Nunito"/>
              <a:cs typeface="Nunito"/>
              <a:sym typeface="Nunito"/>
            </a:endParaRPr>
          </a:p>
          <a:p>
            <a:pPr indent="-146304" lvl="0" marL="146304" marR="0" rtl="0" algn="l">
              <a:lnSpc>
                <a:spcPct val="115000"/>
              </a:lnSpc>
              <a:spcBef>
                <a:spcPts val="0"/>
              </a:spcBef>
              <a:spcAft>
                <a:spcPts val="0"/>
              </a:spcAft>
              <a:buClr>
                <a:srgbClr val="434343"/>
              </a:buClr>
              <a:buSzPts val="900"/>
              <a:buFont typeface="Nunito"/>
              <a:buChar char="⠂"/>
            </a:pPr>
            <a:r>
              <a:rPr b="0" i="0" lang="en" sz="900" u="none" cap="none" strike="noStrike">
                <a:solidFill>
                  <a:srgbClr val="434343"/>
                </a:solidFill>
                <a:latin typeface="Nunito"/>
                <a:ea typeface="Nunito"/>
                <a:cs typeface="Nunito"/>
                <a:sym typeface="Nunito"/>
              </a:rPr>
              <a:t>Making sure everyone gets to school and extracurricular activities </a:t>
            </a:r>
            <a:endParaRPr b="0" i="0" sz="900" u="none" cap="none" strike="noStrike">
              <a:solidFill>
                <a:srgbClr val="434343"/>
              </a:solidFill>
              <a:latin typeface="Nunito"/>
              <a:ea typeface="Nunito"/>
              <a:cs typeface="Nunito"/>
              <a:sym typeface="Nunito"/>
            </a:endParaRPr>
          </a:p>
        </p:txBody>
      </p:sp>
      <p:sp>
        <p:nvSpPr>
          <p:cNvPr id="178" name="Google Shape;178;p34"/>
          <p:cNvSpPr txBox="1"/>
          <p:nvPr/>
        </p:nvSpPr>
        <p:spPr>
          <a:xfrm>
            <a:off x="319500" y="7202625"/>
            <a:ext cx="1969200" cy="4941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666666"/>
                </a:solidFill>
                <a:latin typeface="Architects Daughter"/>
                <a:ea typeface="Architects Daughter"/>
                <a:cs typeface="Architects Daughter"/>
                <a:sym typeface="Architects Daughter"/>
              </a:rPr>
              <a:t>My love language is: </a:t>
            </a:r>
            <a:endParaRPr b="0" i="0" sz="1400" u="none" cap="none" strike="noStrike">
              <a:solidFill>
                <a:srgbClr val="666666"/>
              </a:solidFill>
              <a:latin typeface="Architects Daughter"/>
              <a:ea typeface="Architects Daughter"/>
              <a:cs typeface="Architects Daughter"/>
              <a:sym typeface="Architects Daughter"/>
            </a:endParaRPr>
          </a:p>
        </p:txBody>
      </p:sp>
      <p:cxnSp>
        <p:nvCxnSpPr>
          <p:cNvPr id="179" name="Google Shape;179;p34"/>
          <p:cNvCxnSpPr/>
          <p:nvPr/>
        </p:nvCxnSpPr>
        <p:spPr>
          <a:xfrm>
            <a:off x="2071925" y="7485275"/>
            <a:ext cx="3230700" cy="0"/>
          </a:xfrm>
          <a:prstGeom prst="straightConnector1">
            <a:avLst/>
          </a:prstGeom>
          <a:noFill/>
          <a:ln cap="flat" cmpd="sng" w="9525">
            <a:solidFill>
              <a:schemeClr val="dk2"/>
            </a:solidFill>
            <a:prstDash val="solid"/>
            <a:round/>
            <a:headEnd len="sm" w="sm" type="none"/>
            <a:tailEnd len="sm" w="sm" type="none"/>
          </a:ln>
        </p:spPr>
      </p:cxnSp>
      <p:sp>
        <p:nvSpPr>
          <p:cNvPr id="180" name="Google Shape;180;p34"/>
          <p:cNvSpPr/>
          <p:nvPr/>
        </p:nvSpPr>
        <p:spPr>
          <a:xfrm>
            <a:off x="5828275" y="6963775"/>
            <a:ext cx="566400" cy="566400"/>
          </a:xfrm>
          <a:prstGeom prst="ellipse">
            <a:avLst/>
          </a:prstGeom>
          <a:solidFill>
            <a:srgbClr val="3C78D8"/>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Barlow"/>
              <a:ea typeface="Barlow"/>
              <a:cs typeface="Barlow"/>
              <a:sym typeface="Barlow"/>
            </a:endParaRPr>
          </a:p>
        </p:txBody>
      </p:sp>
      <p:sp>
        <p:nvSpPr>
          <p:cNvPr id="181" name="Google Shape;181;p34"/>
          <p:cNvSpPr/>
          <p:nvPr/>
        </p:nvSpPr>
        <p:spPr>
          <a:xfrm>
            <a:off x="5907792" y="7044147"/>
            <a:ext cx="407400" cy="407400"/>
          </a:xfrm>
          <a:prstGeom prst="ellipse">
            <a:avLst/>
          </a:prstGeom>
          <a:solidFill>
            <a:srgbClr val="CFE2F3"/>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Barlow"/>
              <a:ea typeface="Barlow"/>
              <a:cs typeface="Barlow"/>
              <a:sym typeface="Barlow"/>
            </a:endParaRPr>
          </a:p>
        </p:txBody>
      </p:sp>
      <p:sp>
        <p:nvSpPr>
          <p:cNvPr id="182" name="Google Shape;182;p34"/>
          <p:cNvSpPr txBox="1"/>
          <p:nvPr/>
        </p:nvSpPr>
        <p:spPr>
          <a:xfrm>
            <a:off x="5944402" y="7141388"/>
            <a:ext cx="334200" cy="2490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900"/>
              <a:buFont typeface="Arial"/>
              <a:buNone/>
            </a:pPr>
            <a:r>
              <a:rPr b="1" i="0" lang="en" sz="2900" u="none" cap="none" strike="noStrike">
                <a:solidFill>
                  <a:srgbClr val="3C78D8"/>
                </a:solidFill>
                <a:latin typeface="Gloria Hallelujah"/>
                <a:ea typeface="Gloria Hallelujah"/>
                <a:cs typeface="Gloria Hallelujah"/>
                <a:sym typeface="Gloria Hallelujah"/>
              </a:rPr>
              <a:t>?</a:t>
            </a:r>
            <a:endParaRPr b="1" i="0" sz="2900" u="none" cap="none" strike="noStrike">
              <a:solidFill>
                <a:srgbClr val="3C78D8"/>
              </a:solidFill>
              <a:latin typeface="Gloria Hallelujah"/>
              <a:ea typeface="Gloria Hallelujah"/>
              <a:cs typeface="Gloria Hallelujah"/>
              <a:sym typeface="Gloria Hallelujah"/>
            </a:endParaRPr>
          </a:p>
        </p:txBody>
      </p:sp>
      <p:pic>
        <p:nvPicPr>
          <p:cNvPr id="183" name="Google Shape;183;p34"/>
          <p:cNvPicPr preferRelativeResize="0"/>
          <p:nvPr/>
        </p:nvPicPr>
        <p:blipFill rotWithShape="1">
          <a:blip r:embed="rId3">
            <a:alphaModFix/>
          </a:blip>
          <a:srcRect b="0" l="0" r="0" t="0"/>
          <a:stretch/>
        </p:blipFill>
        <p:spPr>
          <a:xfrm>
            <a:off x="8988250" y="151450"/>
            <a:ext cx="967025" cy="962825"/>
          </a:xfrm>
          <a:prstGeom prst="rect">
            <a:avLst/>
          </a:prstGeom>
          <a:noFill/>
          <a:ln>
            <a:noFill/>
          </a:ln>
        </p:spPr>
      </p:pic>
      <p:sp>
        <p:nvSpPr>
          <p:cNvPr id="184" name="Google Shape;184;p34"/>
          <p:cNvSpPr txBox="1"/>
          <p:nvPr/>
        </p:nvSpPr>
        <p:spPr>
          <a:xfrm>
            <a:off x="265925" y="6757400"/>
            <a:ext cx="4709700" cy="1527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rgbClr val="000000"/>
              </a:buClr>
              <a:buSzPts val="800"/>
              <a:buFont typeface="Arial"/>
              <a:buNone/>
            </a:pPr>
            <a:r>
              <a:rPr b="0" i="1" lang="en" sz="800" u="none" cap="none" strike="noStrike">
                <a:solidFill>
                  <a:srgbClr val="434343"/>
                </a:solidFill>
                <a:latin typeface="Nunito"/>
                <a:ea typeface="Nunito"/>
                <a:cs typeface="Nunito"/>
                <a:sym typeface="Nunito"/>
              </a:rPr>
              <a:t>From 5lovelanguages.com</a:t>
            </a:r>
            <a:endParaRPr b="0" i="1" sz="800" u="none" cap="none" strike="noStrike">
              <a:solidFill>
                <a:srgbClr val="434343"/>
              </a:solidFill>
              <a:latin typeface="Nunito"/>
              <a:ea typeface="Nunito"/>
              <a:cs typeface="Nunito"/>
              <a:sym typeface="Nunito"/>
            </a:endParaRPr>
          </a:p>
        </p:txBody>
      </p:sp>
      <p:sp>
        <p:nvSpPr>
          <p:cNvPr id="185" name="Google Shape;185;p34"/>
          <p:cNvSpPr txBox="1"/>
          <p:nvPr>
            <p:ph idx="1" type="body"/>
          </p:nvPr>
        </p:nvSpPr>
        <p:spPr>
          <a:xfrm>
            <a:off x="2097250" y="7113175"/>
            <a:ext cx="3230700" cy="277200"/>
          </a:xfrm>
          <a:prstGeom prst="rect">
            <a:avLst/>
          </a:prstGeom>
          <a:noFill/>
          <a:ln>
            <a:noFill/>
          </a:ln>
        </p:spPr>
        <p:txBody>
          <a:bodyPr anchorCtr="0" anchor="t" bIns="113100" lIns="113100" spcFirstLastPara="1" rIns="113100" wrap="square" tIns="113100">
            <a:noAutofit/>
          </a:bodyPr>
          <a:lstStyle>
            <a:lvl1pPr indent="-292100" lvl="0" marL="457200" algn="l">
              <a:lnSpc>
                <a:spcPct val="115000"/>
              </a:lnSpc>
              <a:spcBef>
                <a:spcPts val="0"/>
              </a:spcBef>
              <a:spcAft>
                <a:spcPts val="0"/>
              </a:spcAft>
              <a:buSzPts val="1000"/>
              <a:buChar char="●"/>
              <a:defRPr sz="1000"/>
            </a:lvl1pPr>
            <a:lvl2pPr indent="-292100" lvl="1" marL="914400" algn="l">
              <a:lnSpc>
                <a:spcPct val="115000"/>
              </a:lnSpc>
              <a:spcBef>
                <a:spcPts val="0"/>
              </a:spcBef>
              <a:spcAft>
                <a:spcPts val="0"/>
              </a:spcAft>
              <a:buSzPts val="1000"/>
              <a:buChar char="○"/>
              <a:defRPr sz="1000"/>
            </a:lvl2pPr>
            <a:lvl3pPr indent="-292100" lvl="2" marL="1371600" algn="l">
              <a:lnSpc>
                <a:spcPct val="115000"/>
              </a:lnSpc>
              <a:spcBef>
                <a:spcPts val="0"/>
              </a:spcBef>
              <a:spcAft>
                <a:spcPts val="0"/>
              </a:spcAft>
              <a:buSzPts val="1000"/>
              <a:buChar char="■"/>
              <a:defRPr sz="1000"/>
            </a:lvl3pPr>
            <a:lvl4pPr indent="-292100" lvl="3" marL="1828800" algn="l">
              <a:lnSpc>
                <a:spcPct val="115000"/>
              </a:lnSpc>
              <a:spcBef>
                <a:spcPts val="0"/>
              </a:spcBef>
              <a:spcAft>
                <a:spcPts val="0"/>
              </a:spcAft>
              <a:buSzPts val="1000"/>
              <a:buChar char="●"/>
              <a:defRPr sz="1000"/>
            </a:lvl4pPr>
            <a:lvl5pPr indent="-292100" lvl="4" marL="2286000" algn="l">
              <a:lnSpc>
                <a:spcPct val="115000"/>
              </a:lnSpc>
              <a:spcBef>
                <a:spcPts val="0"/>
              </a:spcBef>
              <a:spcAft>
                <a:spcPts val="0"/>
              </a:spcAft>
              <a:buSzPts val="1000"/>
              <a:buChar char="○"/>
              <a:defRPr sz="1000"/>
            </a:lvl5pPr>
            <a:lvl6pPr indent="-292100" lvl="5" marL="2743200" algn="l">
              <a:lnSpc>
                <a:spcPct val="115000"/>
              </a:lnSpc>
              <a:spcBef>
                <a:spcPts val="0"/>
              </a:spcBef>
              <a:spcAft>
                <a:spcPts val="0"/>
              </a:spcAft>
              <a:buSzPts val="1000"/>
              <a:buChar char="■"/>
              <a:defRPr sz="1000"/>
            </a:lvl6pPr>
            <a:lvl7pPr indent="-292100" lvl="6" marL="3200400" algn="l">
              <a:lnSpc>
                <a:spcPct val="115000"/>
              </a:lnSpc>
              <a:spcBef>
                <a:spcPts val="0"/>
              </a:spcBef>
              <a:spcAft>
                <a:spcPts val="0"/>
              </a:spcAft>
              <a:buSzPts val="1000"/>
              <a:buChar char="●"/>
              <a:defRPr sz="1000"/>
            </a:lvl7pPr>
            <a:lvl8pPr indent="-292100" lvl="7" marL="3657600" algn="l">
              <a:lnSpc>
                <a:spcPct val="115000"/>
              </a:lnSpc>
              <a:spcBef>
                <a:spcPts val="0"/>
              </a:spcBef>
              <a:spcAft>
                <a:spcPts val="0"/>
              </a:spcAft>
              <a:buSzPts val="1000"/>
              <a:buChar char="○"/>
              <a:defRPr sz="1000"/>
            </a:lvl8pPr>
            <a:lvl9pPr indent="-292100" lvl="8" marL="4114800" algn="l">
              <a:lnSpc>
                <a:spcPct val="115000"/>
              </a:lnSpc>
              <a:spcBef>
                <a:spcPts val="0"/>
              </a:spcBef>
              <a:spcAft>
                <a:spcPts val="0"/>
              </a:spcAft>
              <a:buSzPts val="1000"/>
              <a:buChar char="■"/>
              <a:defRPr sz="1000"/>
            </a:lvl9pPr>
          </a:lstStyle>
          <a:p/>
        </p:txBody>
      </p:sp>
      <p:sp>
        <p:nvSpPr>
          <p:cNvPr id="186" name="Google Shape;186;p34"/>
          <p:cNvSpPr/>
          <p:nvPr/>
        </p:nvSpPr>
        <p:spPr>
          <a:xfrm>
            <a:off x="2281500" y="1952800"/>
            <a:ext cx="1671900" cy="432900"/>
          </a:xfrm>
          <a:prstGeom prst="rect">
            <a:avLst/>
          </a:prstGeom>
          <a:solidFill>
            <a:srgbClr val="93C47D"/>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Barlow"/>
              <a:ea typeface="Barlow"/>
              <a:cs typeface="Barlow"/>
              <a:sym typeface="Barlow"/>
            </a:endParaRPr>
          </a:p>
        </p:txBody>
      </p:sp>
      <p:sp>
        <p:nvSpPr>
          <p:cNvPr id="187" name="Google Shape;187;p34"/>
          <p:cNvSpPr txBox="1"/>
          <p:nvPr/>
        </p:nvSpPr>
        <p:spPr>
          <a:xfrm>
            <a:off x="2299825" y="1952800"/>
            <a:ext cx="1671900" cy="4329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600"/>
              <a:buFont typeface="Arial"/>
              <a:buNone/>
            </a:pPr>
            <a:r>
              <a:rPr b="1" i="0" lang="en" sz="1600" u="none" cap="none" strike="noStrike">
                <a:solidFill>
                  <a:schemeClr val="lt1"/>
                </a:solidFill>
                <a:latin typeface="Barlow"/>
                <a:ea typeface="Barlow"/>
                <a:cs typeface="Barlow"/>
                <a:sym typeface="Barlow"/>
              </a:rPr>
              <a:t>FOR PARENTS</a:t>
            </a:r>
            <a:endParaRPr b="1" i="0" sz="1600" u="none" cap="none" strike="noStrike">
              <a:solidFill>
                <a:schemeClr val="lt1"/>
              </a:solidFill>
              <a:latin typeface="Barlow"/>
              <a:ea typeface="Barlow"/>
              <a:cs typeface="Barlow"/>
              <a:sym typeface="Barlow"/>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emories">
  <p:cSld name="BLANK_7">
    <p:spTree>
      <p:nvGrpSpPr>
        <p:cNvPr id="188" name="Shape 188"/>
        <p:cNvGrpSpPr/>
        <p:nvPr/>
      </p:nvGrpSpPr>
      <p:grpSpPr>
        <a:xfrm>
          <a:off x="0" y="0"/>
          <a:ext cx="0" cy="0"/>
          <a:chOff x="0" y="0"/>
          <a:chExt cx="0" cy="0"/>
        </a:xfrm>
      </p:grpSpPr>
      <p:pic>
        <p:nvPicPr>
          <p:cNvPr id="189" name="Google Shape;189;p35"/>
          <p:cNvPicPr preferRelativeResize="0"/>
          <p:nvPr/>
        </p:nvPicPr>
        <p:blipFill rotWithShape="1">
          <a:blip r:embed="rId2">
            <a:alphaModFix/>
          </a:blip>
          <a:srcRect b="0" l="0" r="0" t="0"/>
          <a:stretch/>
        </p:blipFill>
        <p:spPr>
          <a:xfrm>
            <a:off x="76200" y="420379"/>
            <a:ext cx="9906002" cy="7656832"/>
          </a:xfrm>
          <a:prstGeom prst="rect">
            <a:avLst/>
          </a:prstGeom>
          <a:noFill/>
          <a:ln>
            <a:noFill/>
          </a:ln>
        </p:spPr>
      </p:pic>
      <p:sp>
        <p:nvSpPr>
          <p:cNvPr id="190" name="Google Shape;190;p35"/>
          <p:cNvSpPr/>
          <p:nvPr/>
        </p:nvSpPr>
        <p:spPr>
          <a:xfrm rot="-575">
            <a:off x="1045686" y="2072392"/>
            <a:ext cx="3584700" cy="2322300"/>
          </a:xfrm>
          <a:prstGeom prst="rect">
            <a:avLst/>
          </a:prstGeom>
          <a:solidFill>
            <a:srgbClr val="FFFFFF"/>
          </a:solidFill>
          <a:ln cap="flat" cmpd="sng" w="9525">
            <a:solidFill>
              <a:srgbClr val="F3F3F3"/>
            </a:solidFill>
            <a:prstDash val="solid"/>
            <a:round/>
            <a:headEnd len="sm" w="sm" type="none"/>
            <a:tailEnd len="sm" w="sm" type="none"/>
          </a:ln>
          <a:effectLst>
            <a:outerShdw blurRad="57150" rotWithShape="0" algn="bl" dir="5400000" dist="19050">
              <a:srgbClr val="000000">
                <a:alpha val="49803"/>
              </a:srgbClr>
            </a:outerShdw>
          </a:effectLst>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Proxima Nova"/>
              <a:ea typeface="Proxima Nova"/>
              <a:cs typeface="Proxima Nova"/>
              <a:sym typeface="Proxima Nova"/>
            </a:endParaRPr>
          </a:p>
        </p:txBody>
      </p:sp>
      <p:sp>
        <p:nvSpPr>
          <p:cNvPr id="191" name="Google Shape;191;p35"/>
          <p:cNvSpPr/>
          <p:nvPr>
            <p:ph idx="2" type="pic"/>
          </p:nvPr>
        </p:nvSpPr>
        <p:spPr>
          <a:xfrm>
            <a:off x="1209600" y="2232375"/>
            <a:ext cx="3253500" cy="1980300"/>
          </a:xfrm>
          <a:prstGeom prst="rect">
            <a:avLst/>
          </a:prstGeom>
          <a:noFill/>
          <a:ln>
            <a:noFill/>
          </a:ln>
        </p:spPr>
      </p:sp>
      <p:sp>
        <p:nvSpPr>
          <p:cNvPr id="192" name="Google Shape;192;p35"/>
          <p:cNvSpPr txBox="1"/>
          <p:nvPr/>
        </p:nvSpPr>
        <p:spPr>
          <a:xfrm>
            <a:off x="840925" y="4525900"/>
            <a:ext cx="3656400" cy="3984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300"/>
              <a:buFont typeface="Arial"/>
              <a:buNone/>
            </a:pPr>
            <a:r>
              <a:rPr b="1" i="0" lang="en" sz="1300" u="none" cap="none" strike="noStrike">
                <a:solidFill>
                  <a:srgbClr val="666666"/>
                </a:solidFill>
                <a:latin typeface="Architects Daughter"/>
                <a:ea typeface="Architects Daughter"/>
                <a:cs typeface="Architects Daughter"/>
                <a:sym typeface="Architects Daughter"/>
              </a:rPr>
              <a:t>To me, family means:</a:t>
            </a:r>
            <a:endParaRPr b="1" i="0" sz="1300" u="none" cap="none" strike="noStrike">
              <a:solidFill>
                <a:srgbClr val="666666"/>
              </a:solidFill>
              <a:latin typeface="Architects Daughter"/>
              <a:ea typeface="Architects Daughter"/>
              <a:cs typeface="Architects Daughter"/>
              <a:sym typeface="Architects Daughter"/>
            </a:endParaRPr>
          </a:p>
        </p:txBody>
      </p:sp>
      <p:sp>
        <p:nvSpPr>
          <p:cNvPr id="193" name="Google Shape;193;p35"/>
          <p:cNvSpPr txBox="1"/>
          <p:nvPr>
            <p:ph idx="1" type="body"/>
          </p:nvPr>
        </p:nvSpPr>
        <p:spPr>
          <a:xfrm>
            <a:off x="972150" y="5055200"/>
            <a:ext cx="3656400" cy="1956000"/>
          </a:xfrm>
          <a:prstGeom prst="rect">
            <a:avLst/>
          </a:prstGeom>
          <a:noFill/>
          <a:ln>
            <a:noFill/>
          </a:ln>
        </p:spPr>
        <p:txBody>
          <a:bodyPr anchorCtr="0" anchor="t" bIns="113100" lIns="113100" spcFirstLastPara="1" rIns="113100" wrap="square" tIns="113100">
            <a:noAutofit/>
          </a:bodyPr>
          <a:lstStyle>
            <a:lvl1pPr indent="-298450" lvl="0" marL="457200" algn="l">
              <a:lnSpc>
                <a:spcPct val="115000"/>
              </a:lnSpc>
              <a:spcBef>
                <a:spcPts val="0"/>
              </a:spcBef>
              <a:spcAft>
                <a:spcPts val="0"/>
              </a:spcAft>
              <a:buSzPts val="1100"/>
              <a:buChar char="●"/>
              <a:defRPr sz="1100"/>
            </a:lvl1pPr>
            <a:lvl2pPr indent="-298450" lvl="1" marL="914400" algn="l">
              <a:lnSpc>
                <a:spcPct val="115000"/>
              </a:lnSpc>
              <a:spcBef>
                <a:spcPts val="0"/>
              </a:spcBef>
              <a:spcAft>
                <a:spcPts val="0"/>
              </a:spcAft>
              <a:buSzPts val="1100"/>
              <a:buChar char="○"/>
              <a:defRPr sz="1100"/>
            </a:lvl2pPr>
            <a:lvl3pPr indent="-298450" lvl="2" marL="1371600" algn="l">
              <a:lnSpc>
                <a:spcPct val="115000"/>
              </a:lnSpc>
              <a:spcBef>
                <a:spcPts val="0"/>
              </a:spcBef>
              <a:spcAft>
                <a:spcPts val="0"/>
              </a:spcAft>
              <a:buSzPts val="1100"/>
              <a:buChar char="■"/>
              <a:defRPr sz="1100"/>
            </a:lvl3pPr>
            <a:lvl4pPr indent="-298450" lvl="3" marL="1828800" algn="l">
              <a:lnSpc>
                <a:spcPct val="115000"/>
              </a:lnSpc>
              <a:spcBef>
                <a:spcPts val="0"/>
              </a:spcBef>
              <a:spcAft>
                <a:spcPts val="0"/>
              </a:spcAft>
              <a:buSzPts val="1100"/>
              <a:buChar char="●"/>
              <a:defRPr sz="1100"/>
            </a:lvl4pPr>
            <a:lvl5pPr indent="-298450" lvl="4" marL="2286000" algn="l">
              <a:lnSpc>
                <a:spcPct val="115000"/>
              </a:lnSpc>
              <a:spcBef>
                <a:spcPts val="0"/>
              </a:spcBef>
              <a:spcAft>
                <a:spcPts val="0"/>
              </a:spcAft>
              <a:buSzPts val="1100"/>
              <a:buChar char="○"/>
              <a:defRPr sz="1100"/>
            </a:lvl5pPr>
            <a:lvl6pPr indent="-298450" lvl="5" marL="2743200" algn="l">
              <a:lnSpc>
                <a:spcPct val="115000"/>
              </a:lnSpc>
              <a:spcBef>
                <a:spcPts val="0"/>
              </a:spcBef>
              <a:spcAft>
                <a:spcPts val="0"/>
              </a:spcAft>
              <a:buSzPts val="1100"/>
              <a:buChar char="■"/>
              <a:defRPr sz="1100"/>
            </a:lvl6pPr>
            <a:lvl7pPr indent="-298450" lvl="6" marL="3200400" algn="l">
              <a:lnSpc>
                <a:spcPct val="115000"/>
              </a:lnSpc>
              <a:spcBef>
                <a:spcPts val="0"/>
              </a:spcBef>
              <a:spcAft>
                <a:spcPts val="0"/>
              </a:spcAft>
              <a:buSzPts val="1100"/>
              <a:buChar char="●"/>
              <a:defRPr sz="1100"/>
            </a:lvl7pPr>
            <a:lvl8pPr indent="-298450" lvl="7" marL="3657600" algn="l">
              <a:lnSpc>
                <a:spcPct val="115000"/>
              </a:lnSpc>
              <a:spcBef>
                <a:spcPts val="0"/>
              </a:spcBef>
              <a:spcAft>
                <a:spcPts val="0"/>
              </a:spcAft>
              <a:buSzPts val="1100"/>
              <a:buChar char="○"/>
              <a:defRPr sz="1100"/>
            </a:lvl8pPr>
            <a:lvl9pPr indent="-298450" lvl="8" marL="4114800" algn="l">
              <a:lnSpc>
                <a:spcPct val="115000"/>
              </a:lnSpc>
              <a:spcBef>
                <a:spcPts val="0"/>
              </a:spcBef>
              <a:spcAft>
                <a:spcPts val="0"/>
              </a:spcAft>
              <a:buSzPts val="1100"/>
              <a:buChar char="■"/>
              <a:defRPr sz="1100"/>
            </a:lvl9pPr>
          </a:lstStyle>
          <a:p/>
        </p:txBody>
      </p:sp>
      <p:sp>
        <p:nvSpPr>
          <p:cNvPr id="194" name="Google Shape;194;p35"/>
          <p:cNvSpPr/>
          <p:nvPr/>
        </p:nvSpPr>
        <p:spPr>
          <a:xfrm>
            <a:off x="993325" y="2027725"/>
            <a:ext cx="297000" cy="280800"/>
          </a:xfrm>
          <a:prstGeom prst="halfFrame">
            <a:avLst>
              <a:gd fmla="val 33333" name="adj1"/>
              <a:gd fmla="val 33333" name="adj2"/>
            </a:avLst>
          </a:prstGeom>
          <a:solidFill>
            <a:srgbClr val="434343"/>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Barlow"/>
              <a:ea typeface="Barlow"/>
              <a:cs typeface="Barlow"/>
              <a:sym typeface="Barlow"/>
            </a:endParaRPr>
          </a:p>
        </p:txBody>
      </p:sp>
      <p:sp>
        <p:nvSpPr>
          <p:cNvPr id="195" name="Google Shape;195;p35"/>
          <p:cNvSpPr/>
          <p:nvPr/>
        </p:nvSpPr>
        <p:spPr>
          <a:xfrm rot="-5400000">
            <a:off x="985225" y="4165875"/>
            <a:ext cx="297000" cy="280800"/>
          </a:xfrm>
          <a:prstGeom prst="halfFrame">
            <a:avLst>
              <a:gd fmla="val 33333" name="adj1"/>
              <a:gd fmla="val 33333" name="adj2"/>
            </a:avLst>
          </a:prstGeom>
          <a:solidFill>
            <a:srgbClr val="434343"/>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Barlow"/>
              <a:ea typeface="Barlow"/>
              <a:cs typeface="Barlow"/>
              <a:sym typeface="Barlow"/>
            </a:endParaRPr>
          </a:p>
        </p:txBody>
      </p:sp>
      <p:sp>
        <p:nvSpPr>
          <p:cNvPr id="196" name="Google Shape;196;p35"/>
          <p:cNvSpPr/>
          <p:nvPr/>
        </p:nvSpPr>
        <p:spPr>
          <a:xfrm rot="10800000">
            <a:off x="4381000" y="4173975"/>
            <a:ext cx="297000" cy="280800"/>
          </a:xfrm>
          <a:prstGeom prst="halfFrame">
            <a:avLst>
              <a:gd fmla="val 33333" name="adj1"/>
              <a:gd fmla="val 33333" name="adj2"/>
            </a:avLst>
          </a:prstGeom>
          <a:solidFill>
            <a:srgbClr val="434343"/>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Barlow"/>
              <a:ea typeface="Barlow"/>
              <a:cs typeface="Barlow"/>
              <a:sym typeface="Barlow"/>
            </a:endParaRPr>
          </a:p>
        </p:txBody>
      </p:sp>
      <p:sp>
        <p:nvSpPr>
          <p:cNvPr id="197" name="Google Shape;197;p35"/>
          <p:cNvSpPr/>
          <p:nvPr/>
        </p:nvSpPr>
        <p:spPr>
          <a:xfrm rot="5400000">
            <a:off x="4389100" y="2035825"/>
            <a:ext cx="297000" cy="280800"/>
          </a:xfrm>
          <a:prstGeom prst="halfFrame">
            <a:avLst>
              <a:gd fmla="val 33333" name="adj1"/>
              <a:gd fmla="val 33333" name="adj2"/>
            </a:avLst>
          </a:prstGeom>
          <a:solidFill>
            <a:srgbClr val="434343"/>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Barlow"/>
              <a:ea typeface="Barlow"/>
              <a:cs typeface="Barlow"/>
              <a:sym typeface="Barlow"/>
            </a:endParaRPr>
          </a:p>
        </p:txBody>
      </p:sp>
      <p:sp>
        <p:nvSpPr>
          <p:cNvPr id="198" name="Google Shape;198;p35"/>
          <p:cNvSpPr txBox="1"/>
          <p:nvPr/>
        </p:nvSpPr>
        <p:spPr>
          <a:xfrm>
            <a:off x="5223675" y="1979875"/>
            <a:ext cx="3656400" cy="3984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300"/>
              <a:buFont typeface="Arial"/>
              <a:buNone/>
            </a:pPr>
            <a:r>
              <a:rPr b="1" i="0" lang="en" sz="1300" u="none" cap="none" strike="noStrike">
                <a:solidFill>
                  <a:srgbClr val="666666"/>
                </a:solidFill>
                <a:latin typeface="Architects Daughter"/>
                <a:ea typeface="Architects Daughter"/>
                <a:cs typeface="Architects Daughter"/>
                <a:sym typeface="Architects Daughter"/>
              </a:rPr>
              <a:t>My favorite family memory is:</a:t>
            </a:r>
            <a:endParaRPr b="1" i="0" sz="1300" u="none" cap="none" strike="noStrike">
              <a:solidFill>
                <a:srgbClr val="666666"/>
              </a:solidFill>
              <a:latin typeface="Architects Daughter"/>
              <a:ea typeface="Architects Daughter"/>
              <a:cs typeface="Architects Daughter"/>
              <a:sym typeface="Architects Daughter"/>
            </a:endParaRPr>
          </a:p>
        </p:txBody>
      </p:sp>
      <p:sp>
        <p:nvSpPr>
          <p:cNvPr id="199" name="Google Shape;199;p35"/>
          <p:cNvSpPr txBox="1"/>
          <p:nvPr>
            <p:ph idx="3" type="body"/>
          </p:nvPr>
        </p:nvSpPr>
        <p:spPr>
          <a:xfrm>
            <a:off x="5431100" y="2432975"/>
            <a:ext cx="3656400" cy="1956000"/>
          </a:xfrm>
          <a:prstGeom prst="rect">
            <a:avLst/>
          </a:prstGeom>
          <a:noFill/>
          <a:ln>
            <a:noFill/>
          </a:ln>
        </p:spPr>
        <p:txBody>
          <a:bodyPr anchorCtr="0" anchor="t" bIns="113100" lIns="113100" spcFirstLastPara="1" rIns="113100" wrap="square" tIns="113100">
            <a:noAutofit/>
          </a:bodyPr>
          <a:lstStyle>
            <a:lvl1pPr indent="-298450" lvl="0" marL="457200" algn="l">
              <a:lnSpc>
                <a:spcPct val="115000"/>
              </a:lnSpc>
              <a:spcBef>
                <a:spcPts val="0"/>
              </a:spcBef>
              <a:spcAft>
                <a:spcPts val="0"/>
              </a:spcAft>
              <a:buSzPts val="1100"/>
              <a:buChar char="●"/>
              <a:defRPr sz="1100"/>
            </a:lvl1pPr>
            <a:lvl2pPr indent="-298450" lvl="1" marL="914400" algn="l">
              <a:lnSpc>
                <a:spcPct val="115000"/>
              </a:lnSpc>
              <a:spcBef>
                <a:spcPts val="0"/>
              </a:spcBef>
              <a:spcAft>
                <a:spcPts val="0"/>
              </a:spcAft>
              <a:buSzPts val="1100"/>
              <a:buChar char="○"/>
              <a:defRPr sz="1100"/>
            </a:lvl2pPr>
            <a:lvl3pPr indent="-298450" lvl="2" marL="1371600" algn="l">
              <a:lnSpc>
                <a:spcPct val="115000"/>
              </a:lnSpc>
              <a:spcBef>
                <a:spcPts val="0"/>
              </a:spcBef>
              <a:spcAft>
                <a:spcPts val="0"/>
              </a:spcAft>
              <a:buSzPts val="1100"/>
              <a:buChar char="■"/>
              <a:defRPr sz="1100"/>
            </a:lvl3pPr>
            <a:lvl4pPr indent="-298450" lvl="3" marL="1828800" algn="l">
              <a:lnSpc>
                <a:spcPct val="115000"/>
              </a:lnSpc>
              <a:spcBef>
                <a:spcPts val="0"/>
              </a:spcBef>
              <a:spcAft>
                <a:spcPts val="0"/>
              </a:spcAft>
              <a:buSzPts val="1100"/>
              <a:buChar char="●"/>
              <a:defRPr sz="1100"/>
            </a:lvl4pPr>
            <a:lvl5pPr indent="-298450" lvl="4" marL="2286000" algn="l">
              <a:lnSpc>
                <a:spcPct val="115000"/>
              </a:lnSpc>
              <a:spcBef>
                <a:spcPts val="0"/>
              </a:spcBef>
              <a:spcAft>
                <a:spcPts val="0"/>
              </a:spcAft>
              <a:buSzPts val="1100"/>
              <a:buChar char="○"/>
              <a:defRPr sz="1100"/>
            </a:lvl5pPr>
            <a:lvl6pPr indent="-298450" lvl="5" marL="2743200" algn="l">
              <a:lnSpc>
                <a:spcPct val="115000"/>
              </a:lnSpc>
              <a:spcBef>
                <a:spcPts val="0"/>
              </a:spcBef>
              <a:spcAft>
                <a:spcPts val="0"/>
              </a:spcAft>
              <a:buSzPts val="1100"/>
              <a:buChar char="■"/>
              <a:defRPr sz="1100"/>
            </a:lvl6pPr>
            <a:lvl7pPr indent="-298450" lvl="6" marL="3200400" algn="l">
              <a:lnSpc>
                <a:spcPct val="115000"/>
              </a:lnSpc>
              <a:spcBef>
                <a:spcPts val="0"/>
              </a:spcBef>
              <a:spcAft>
                <a:spcPts val="0"/>
              </a:spcAft>
              <a:buSzPts val="1100"/>
              <a:buChar char="●"/>
              <a:defRPr sz="1100"/>
            </a:lvl7pPr>
            <a:lvl8pPr indent="-298450" lvl="7" marL="3657600" algn="l">
              <a:lnSpc>
                <a:spcPct val="115000"/>
              </a:lnSpc>
              <a:spcBef>
                <a:spcPts val="0"/>
              </a:spcBef>
              <a:spcAft>
                <a:spcPts val="0"/>
              </a:spcAft>
              <a:buSzPts val="1100"/>
              <a:buChar char="○"/>
              <a:defRPr sz="1100"/>
            </a:lvl8pPr>
            <a:lvl9pPr indent="-298450" lvl="8" marL="4114800" algn="l">
              <a:lnSpc>
                <a:spcPct val="115000"/>
              </a:lnSpc>
              <a:spcBef>
                <a:spcPts val="0"/>
              </a:spcBef>
              <a:spcAft>
                <a:spcPts val="0"/>
              </a:spcAft>
              <a:buSzPts val="1100"/>
              <a:buChar char="■"/>
              <a:defRPr sz="1100"/>
            </a:lvl9pPr>
          </a:lstStyle>
          <a:p/>
        </p:txBody>
      </p:sp>
      <p:sp>
        <p:nvSpPr>
          <p:cNvPr id="200" name="Google Shape;200;p35"/>
          <p:cNvSpPr txBox="1"/>
          <p:nvPr/>
        </p:nvSpPr>
        <p:spPr>
          <a:xfrm>
            <a:off x="5237475" y="4494475"/>
            <a:ext cx="3774300" cy="5607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300"/>
              <a:buFont typeface="Arial"/>
              <a:buNone/>
            </a:pPr>
            <a:r>
              <a:rPr b="1" i="0" lang="en" sz="1300" u="none" cap="none" strike="noStrike">
                <a:solidFill>
                  <a:srgbClr val="666666"/>
                </a:solidFill>
                <a:latin typeface="Architects Daughter"/>
                <a:ea typeface="Architects Daughter"/>
                <a:cs typeface="Architects Daughter"/>
                <a:sym typeface="Architects Daughter"/>
              </a:rPr>
              <a:t>One activity my family does that </a:t>
            </a:r>
            <a:endParaRPr b="1" i="0" sz="1300" u="none" cap="none" strike="noStrike">
              <a:solidFill>
                <a:srgbClr val="666666"/>
              </a:solidFill>
              <a:latin typeface="Architects Daughter"/>
              <a:ea typeface="Architects Daughter"/>
              <a:cs typeface="Architects Daughter"/>
              <a:sym typeface="Architects Daughter"/>
            </a:endParaRPr>
          </a:p>
          <a:p>
            <a:pPr indent="0" lvl="0" marL="0" marR="0" rtl="0" algn="ctr">
              <a:lnSpc>
                <a:spcPct val="100000"/>
              </a:lnSpc>
              <a:spcBef>
                <a:spcPts val="0"/>
              </a:spcBef>
              <a:spcAft>
                <a:spcPts val="0"/>
              </a:spcAft>
              <a:buClr>
                <a:srgbClr val="000000"/>
              </a:buClr>
              <a:buSzPts val="1300"/>
              <a:buFont typeface="Arial"/>
              <a:buNone/>
            </a:pPr>
            <a:r>
              <a:rPr b="1" i="0" lang="en" sz="1300" u="none" cap="none" strike="noStrike">
                <a:solidFill>
                  <a:srgbClr val="666666"/>
                </a:solidFill>
                <a:latin typeface="Architects Daughter"/>
                <a:ea typeface="Architects Daughter"/>
                <a:cs typeface="Architects Daughter"/>
                <a:sym typeface="Architects Daughter"/>
              </a:rPr>
              <a:t>always brings me joy is:</a:t>
            </a:r>
            <a:endParaRPr b="1" i="0" sz="1300" u="none" cap="none" strike="noStrike">
              <a:solidFill>
                <a:srgbClr val="666666"/>
              </a:solidFill>
              <a:latin typeface="Architects Daughter"/>
              <a:ea typeface="Architects Daughter"/>
              <a:cs typeface="Architects Daughter"/>
              <a:sym typeface="Architects Daughter"/>
            </a:endParaRPr>
          </a:p>
        </p:txBody>
      </p:sp>
      <p:sp>
        <p:nvSpPr>
          <p:cNvPr id="201" name="Google Shape;201;p35"/>
          <p:cNvSpPr txBox="1"/>
          <p:nvPr>
            <p:ph idx="4" type="body"/>
          </p:nvPr>
        </p:nvSpPr>
        <p:spPr>
          <a:xfrm>
            <a:off x="5431100" y="5176175"/>
            <a:ext cx="3656400" cy="1688100"/>
          </a:xfrm>
          <a:prstGeom prst="rect">
            <a:avLst/>
          </a:prstGeom>
          <a:noFill/>
          <a:ln>
            <a:noFill/>
          </a:ln>
        </p:spPr>
        <p:txBody>
          <a:bodyPr anchorCtr="0" anchor="t" bIns="113100" lIns="113100" spcFirstLastPara="1" rIns="113100" wrap="square" tIns="113100">
            <a:noAutofit/>
          </a:bodyPr>
          <a:lstStyle>
            <a:lvl1pPr indent="-298450" lvl="0" marL="457200" algn="l">
              <a:lnSpc>
                <a:spcPct val="115000"/>
              </a:lnSpc>
              <a:spcBef>
                <a:spcPts val="0"/>
              </a:spcBef>
              <a:spcAft>
                <a:spcPts val="0"/>
              </a:spcAft>
              <a:buSzPts val="1100"/>
              <a:buChar char="●"/>
              <a:defRPr sz="1100"/>
            </a:lvl1pPr>
            <a:lvl2pPr indent="-298450" lvl="1" marL="914400" algn="l">
              <a:lnSpc>
                <a:spcPct val="115000"/>
              </a:lnSpc>
              <a:spcBef>
                <a:spcPts val="0"/>
              </a:spcBef>
              <a:spcAft>
                <a:spcPts val="0"/>
              </a:spcAft>
              <a:buSzPts val="1100"/>
              <a:buChar char="○"/>
              <a:defRPr sz="1100"/>
            </a:lvl2pPr>
            <a:lvl3pPr indent="-298450" lvl="2" marL="1371600" algn="l">
              <a:lnSpc>
                <a:spcPct val="115000"/>
              </a:lnSpc>
              <a:spcBef>
                <a:spcPts val="0"/>
              </a:spcBef>
              <a:spcAft>
                <a:spcPts val="0"/>
              </a:spcAft>
              <a:buSzPts val="1100"/>
              <a:buChar char="■"/>
              <a:defRPr sz="1100"/>
            </a:lvl3pPr>
            <a:lvl4pPr indent="-298450" lvl="3" marL="1828800" algn="l">
              <a:lnSpc>
                <a:spcPct val="115000"/>
              </a:lnSpc>
              <a:spcBef>
                <a:spcPts val="0"/>
              </a:spcBef>
              <a:spcAft>
                <a:spcPts val="0"/>
              </a:spcAft>
              <a:buSzPts val="1100"/>
              <a:buChar char="●"/>
              <a:defRPr sz="1100"/>
            </a:lvl4pPr>
            <a:lvl5pPr indent="-298450" lvl="4" marL="2286000" algn="l">
              <a:lnSpc>
                <a:spcPct val="115000"/>
              </a:lnSpc>
              <a:spcBef>
                <a:spcPts val="0"/>
              </a:spcBef>
              <a:spcAft>
                <a:spcPts val="0"/>
              </a:spcAft>
              <a:buSzPts val="1100"/>
              <a:buChar char="○"/>
              <a:defRPr sz="1100"/>
            </a:lvl5pPr>
            <a:lvl6pPr indent="-298450" lvl="5" marL="2743200" algn="l">
              <a:lnSpc>
                <a:spcPct val="115000"/>
              </a:lnSpc>
              <a:spcBef>
                <a:spcPts val="0"/>
              </a:spcBef>
              <a:spcAft>
                <a:spcPts val="0"/>
              </a:spcAft>
              <a:buSzPts val="1100"/>
              <a:buChar char="■"/>
              <a:defRPr sz="1100"/>
            </a:lvl6pPr>
            <a:lvl7pPr indent="-298450" lvl="6" marL="3200400" algn="l">
              <a:lnSpc>
                <a:spcPct val="115000"/>
              </a:lnSpc>
              <a:spcBef>
                <a:spcPts val="0"/>
              </a:spcBef>
              <a:spcAft>
                <a:spcPts val="0"/>
              </a:spcAft>
              <a:buSzPts val="1100"/>
              <a:buChar char="●"/>
              <a:defRPr sz="1100"/>
            </a:lvl7pPr>
            <a:lvl8pPr indent="-298450" lvl="7" marL="3657600" algn="l">
              <a:lnSpc>
                <a:spcPct val="115000"/>
              </a:lnSpc>
              <a:spcBef>
                <a:spcPts val="0"/>
              </a:spcBef>
              <a:spcAft>
                <a:spcPts val="0"/>
              </a:spcAft>
              <a:buSzPts val="1100"/>
              <a:buChar char="○"/>
              <a:defRPr sz="1100"/>
            </a:lvl8pPr>
            <a:lvl9pPr indent="-298450" lvl="8" marL="4114800" algn="l">
              <a:lnSpc>
                <a:spcPct val="115000"/>
              </a:lnSpc>
              <a:spcBef>
                <a:spcPts val="0"/>
              </a:spcBef>
              <a:spcAft>
                <a:spcPts val="0"/>
              </a:spcAft>
              <a:buSzPts val="1100"/>
              <a:buChar char="■"/>
              <a:defRPr sz="1100"/>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upport System 1">
  <p:cSld name="BLANK_2_1">
    <p:bg>
      <p:bgPr>
        <a:noFill/>
      </p:bgPr>
    </p:bg>
    <p:spTree>
      <p:nvGrpSpPr>
        <p:cNvPr id="202" name="Shape 202"/>
        <p:cNvGrpSpPr/>
        <p:nvPr/>
      </p:nvGrpSpPr>
      <p:grpSpPr>
        <a:xfrm>
          <a:off x="0" y="0"/>
          <a:ext cx="0" cy="0"/>
          <a:chOff x="0" y="0"/>
          <a:chExt cx="0" cy="0"/>
        </a:xfrm>
      </p:grpSpPr>
      <p:pic>
        <p:nvPicPr>
          <p:cNvPr id="203" name="Google Shape;203;p36"/>
          <p:cNvPicPr preferRelativeResize="0"/>
          <p:nvPr/>
        </p:nvPicPr>
        <p:blipFill rotWithShape="1">
          <a:blip r:embed="rId2">
            <a:alphaModFix/>
          </a:blip>
          <a:srcRect b="0" l="15741" r="7576" t="0"/>
          <a:stretch/>
        </p:blipFill>
        <p:spPr>
          <a:xfrm>
            <a:off x="2491900" y="89927"/>
            <a:ext cx="7413801" cy="7468397"/>
          </a:xfrm>
          <a:prstGeom prst="rect">
            <a:avLst/>
          </a:prstGeom>
          <a:noFill/>
          <a:ln>
            <a:noFill/>
          </a:ln>
        </p:spPr>
      </p:pic>
      <p:sp>
        <p:nvSpPr>
          <p:cNvPr id="204" name="Google Shape;204;p36"/>
          <p:cNvSpPr/>
          <p:nvPr/>
        </p:nvSpPr>
        <p:spPr>
          <a:xfrm>
            <a:off x="3953787" y="1732139"/>
            <a:ext cx="4557300" cy="4557300"/>
          </a:xfrm>
          <a:prstGeom prst="ellipse">
            <a:avLst/>
          </a:prstGeom>
          <a:noFill/>
          <a:ln cap="flat" cmpd="sng" w="38100">
            <a:solidFill>
              <a:srgbClr val="D9D2E9"/>
            </a:solidFill>
            <a:prstDash val="dot"/>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5" name="Google Shape;205;p36"/>
          <p:cNvSpPr/>
          <p:nvPr>
            <p:ph idx="2" type="pic"/>
          </p:nvPr>
        </p:nvSpPr>
        <p:spPr>
          <a:xfrm>
            <a:off x="2600550" y="4087195"/>
            <a:ext cx="937800" cy="937800"/>
          </a:xfrm>
          <a:prstGeom prst="ellipse">
            <a:avLst/>
          </a:prstGeom>
          <a:noFill/>
          <a:ln>
            <a:noFill/>
          </a:ln>
        </p:spPr>
      </p:sp>
      <p:sp>
        <p:nvSpPr>
          <p:cNvPr id="206" name="Google Shape;206;p36"/>
          <p:cNvSpPr/>
          <p:nvPr>
            <p:ph idx="3" type="pic"/>
          </p:nvPr>
        </p:nvSpPr>
        <p:spPr>
          <a:xfrm>
            <a:off x="3953812" y="2259151"/>
            <a:ext cx="902700" cy="902700"/>
          </a:xfrm>
          <a:prstGeom prst="ellipse">
            <a:avLst/>
          </a:prstGeom>
          <a:noFill/>
          <a:ln>
            <a:noFill/>
          </a:ln>
        </p:spPr>
      </p:sp>
      <p:sp>
        <p:nvSpPr>
          <p:cNvPr id="207" name="Google Shape;207;p36"/>
          <p:cNvSpPr/>
          <p:nvPr>
            <p:ph idx="4" type="pic"/>
          </p:nvPr>
        </p:nvSpPr>
        <p:spPr>
          <a:xfrm>
            <a:off x="4603927" y="6422332"/>
            <a:ext cx="937800" cy="937800"/>
          </a:xfrm>
          <a:prstGeom prst="ellipse">
            <a:avLst/>
          </a:prstGeom>
          <a:noFill/>
          <a:ln>
            <a:noFill/>
          </a:ln>
        </p:spPr>
      </p:sp>
      <p:sp>
        <p:nvSpPr>
          <p:cNvPr id="208" name="Google Shape;208;p36"/>
          <p:cNvSpPr/>
          <p:nvPr>
            <p:ph idx="5" type="pic"/>
          </p:nvPr>
        </p:nvSpPr>
        <p:spPr>
          <a:xfrm>
            <a:off x="7654955" y="2542246"/>
            <a:ext cx="1216200" cy="1216200"/>
          </a:xfrm>
          <a:prstGeom prst="ellipse">
            <a:avLst/>
          </a:prstGeom>
          <a:noFill/>
          <a:ln>
            <a:noFill/>
          </a:ln>
        </p:spPr>
      </p:sp>
      <p:sp>
        <p:nvSpPr>
          <p:cNvPr id="209" name="Google Shape;209;p36"/>
          <p:cNvSpPr/>
          <p:nvPr>
            <p:ph idx="6" type="pic"/>
          </p:nvPr>
        </p:nvSpPr>
        <p:spPr>
          <a:xfrm>
            <a:off x="8750385" y="4651963"/>
            <a:ext cx="937800" cy="937800"/>
          </a:xfrm>
          <a:prstGeom prst="ellipse">
            <a:avLst/>
          </a:prstGeom>
          <a:noFill/>
          <a:ln>
            <a:noFill/>
          </a:ln>
        </p:spPr>
      </p:sp>
      <p:sp>
        <p:nvSpPr>
          <p:cNvPr id="210" name="Google Shape;210;p36"/>
          <p:cNvSpPr/>
          <p:nvPr>
            <p:ph idx="7" type="pic"/>
          </p:nvPr>
        </p:nvSpPr>
        <p:spPr>
          <a:xfrm>
            <a:off x="7021809" y="564075"/>
            <a:ext cx="937800" cy="937800"/>
          </a:xfrm>
          <a:prstGeom prst="ellipse">
            <a:avLst/>
          </a:prstGeom>
          <a:noFill/>
          <a:ln>
            <a:noFill/>
          </a:ln>
        </p:spPr>
      </p:sp>
      <p:sp>
        <p:nvSpPr>
          <p:cNvPr id="211" name="Google Shape;211;p36"/>
          <p:cNvSpPr/>
          <p:nvPr>
            <p:ph idx="8" type="pic"/>
          </p:nvPr>
        </p:nvSpPr>
        <p:spPr>
          <a:xfrm>
            <a:off x="6242428" y="5639862"/>
            <a:ext cx="937800" cy="937800"/>
          </a:xfrm>
          <a:prstGeom prst="ellipse">
            <a:avLst/>
          </a:prstGeom>
          <a:noFill/>
          <a:ln>
            <a:noFill/>
          </a:ln>
        </p:spPr>
      </p:sp>
      <p:sp>
        <p:nvSpPr>
          <p:cNvPr id="212" name="Google Shape;212;p36"/>
          <p:cNvSpPr/>
          <p:nvPr>
            <p:ph idx="9" type="pic"/>
          </p:nvPr>
        </p:nvSpPr>
        <p:spPr>
          <a:xfrm>
            <a:off x="3953800" y="4780713"/>
            <a:ext cx="1216200" cy="1216200"/>
          </a:xfrm>
          <a:prstGeom prst="ellipse">
            <a:avLst/>
          </a:prstGeom>
          <a:noFill/>
          <a:ln>
            <a:noFill/>
          </a:ln>
        </p:spPr>
      </p:sp>
      <p:sp>
        <p:nvSpPr>
          <p:cNvPr id="213" name="Google Shape;213;p36"/>
          <p:cNvSpPr/>
          <p:nvPr>
            <p:ph idx="13" type="pic"/>
          </p:nvPr>
        </p:nvSpPr>
        <p:spPr>
          <a:xfrm>
            <a:off x="5852424" y="1356552"/>
            <a:ext cx="902700" cy="902700"/>
          </a:xfrm>
          <a:prstGeom prst="ellipse">
            <a:avLst/>
          </a:prstGeom>
          <a:noFill/>
          <a:ln>
            <a:noFill/>
          </a:ln>
        </p:spPr>
      </p:sp>
      <p:pic>
        <p:nvPicPr>
          <p:cNvPr id="214" name="Google Shape;214;p36"/>
          <p:cNvPicPr preferRelativeResize="0"/>
          <p:nvPr/>
        </p:nvPicPr>
        <p:blipFill rotWithShape="1">
          <a:blip r:embed="rId3">
            <a:alphaModFix/>
          </a:blip>
          <a:srcRect b="0" l="0" r="0" t="0"/>
          <a:stretch/>
        </p:blipFill>
        <p:spPr>
          <a:xfrm>
            <a:off x="90075" y="1097963"/>
            <a:ext cx="2991124" cy="2023625"/>
          </a:xfrm>
          <a:prstGeom prst="rect">
            <a:avLst/>
          </a:prstGeom>
          <a:noFill/>
          <a:ln>
            <a:noFill/>
          </a:ln>
        </p:spPr>
      </p:pic>
      <p:sp>
        <p:nvSpPr>
          <p:cNvPr id="215" name="Google Shape;215;p36"/>
          <p:cNvSpPr txBox="1"/>
          <p:nvPr/>
        </p:nvSpPr>
        <p:spPr>
          <a:xfrm>
            <a:off x="546675" y="578813"/>
            <a:ext cx="2190900" cy="6309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3100"/>
              <a:buFont typeface="Arial"/>
              <a:buNone/>
            </a:pPr>
            <a:r>
              <a:rPr b="0" i="0" lang="en" sz="3100" u="none" cap="none" strike="noStrike">
                <a:solidFill>
                  <a:srgbClr val="666666"/>
                </a:solidFill>
                <a:latin typeface="Architects Daughter"/>
                <a:ea typeface="Architects Daughter"/>
                <a:cs typeface="Architects Daughter"/>
                <a:sym typeface="Architects Daughter"/>
              </a:rPr>
              <a:t>My Stellar</a:t>
            </a:r>
            <a:endParaRPr b="0" i="0" sz="3100" u="none" cap="none" strike="noStrike">
              <a:solidFill>
                <a:srgbClr val="666666"/>
              </a:solidFill>
              <a:latin typeface="Architects Daughter"/>
              <a:ea typeface="Architects Daughter"/>
              <a:cs typeface="Architects Daughter"/>
              <a:sym typeface="Architects Daughter"/>
            </a:endParaRPr>
          </a:p>
        </p:txBody>
      </p:sp>
      <p:sp>
        <p:nvSpPr>
          <p:cNvPr id="216" name="Google Shape;216;p36"/>
          <p:cNvSpPr txBox="1"/>
          <p:nvPr/>
        </p:nvSpPr>
        <p:spPr>
          <a:xfrm>
            <a:off x="523450" y="3184550"/>
            <a:ext cx="2108400" cy="39894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500"/>
              <a:buFont typeface="Arial"/>
              <a:buNone/>
            </a:pPr>
            <a:r>
              <a:rPr b="1" i="0" lang="en" sz="1500" u="none" cap="none" strike="noStrike">
                <a:solidFill>
                  <a:srgbClr val="434343"/>
                </a:solidFill>
                <a:latin typeface="Architects Daughter"/>
                <a:ea typeface="Architects Daughter"/>
                <a:cs typeface="Architects Daughter"/>
                <a:sym typeface="Architects Daughter"/>
              </a:rPr>
              <a:t>Who are the people who make you feel good about yourself?</a:t>
            </a:r>
            <a:br>
              <a:rPr b="1" i="0" lang="en" sz="1500" u="none" cap="none" strike="noStrike">
                <a:solidFill>
                  <a:srgbClr val="434343"/>
                </a:solidFill>
                <a:latin typeface="Architects Daughter"/>
                <a:ea typeface="Architects Daughter"/>
                <a:cs typeface="Architects Daughter"/>
                <a:sym typeface="Architects Daughter"/>
              </a:rPr>
            </a:br>
            <a:br>
              <a:rPr b="1" i="0" lang="en" sz="1500" u="none" cap="none" strike="noStrike">
                <a:solidFill>
                  <a:srgbClr val="434343"/>
                </a:solidFill>
                <a:latin typeface="Architects Daughter"/>
                <a:ea typeface="Architects Daughter"/>
                <a:cs typeface="Architects Daughter"/>
                <a:sym typeface="Architects Daughter"/>
              </a:rPr>
            </a:br>
            <a:r>
              <a:rPr b="0" i="0" lang="en" sz="1500" u="none" cap="none" strike="noStrike">
                <a:solidFill>
                  <a:srgbClr val="434343"/>
                </a:solidFill>
                <a:latin typeface="Architects Daughter"/>
                <a:ea typeface="Architects Daughter"/>
                <a:cs typeface="Architects Daughter"/>
                <a:sym typeface="Architects Daughter"/>
              </a:rPr>
              <a:t> </a:t>
            </a:r>
            <a:r>
              <a:rPr b="0" i="0" lang="en" sz="1000" u="none" cap="none" strike="noStrike">
                <a:solidFill>
                  <a:srgbClr val="434343"/>
                </a:solidFill>
                <a:latin typeface="Nunito"/>
                <a:ea typeface="Nunito"/>
                <a:cs typeface="Nunito"/>
                <a:sym typeface="Nunito"/>
              </a:rPr>
              <a:t>Who’s in your “inner orbit” </a:t>
            </a:r>
            <a:br>
              <a:rPr b="0" i="0" lang="en" sz="1000" u="none" cap="none" strike="noStrike">
                <a:solidFill>
                  <a:srgbClr val="434343"/>
                </a:solidFill>
                <a:latin typeface="Nunito"/>
                <a:ea typeface="Nunito"/>
                <a:cs typeface="Nunito"/>
                <a:sym typeface="Nunito"/>
              </a:rPr>
            </a:br>
            <a:r>
              <a:rPr b="0" i="0" lang="en" sz="1000" u="none" cap="none" strike="noStrike">
                <a:solidFill>
                  <a:srgbClr val="434343"/>
                </a:solidFill>
                <a:latin typeface="Nunito"/>
                <a:ea typeface="Nunito"/>
                <a:cs typeface="Nunito"/>
                <a:sym typeface="Nunito"/>
              </a:rPr>
              <a:t>or inner circle, and who are the people who support you from </a:t>
            </a:r>
            <a:br>
              <a:rPr b="0" i="0" lang="en" sz="1000" u="none" cap="none" strike="noStrike">
                <a:solidFill>
                  <a:srgbClr val="434343"/>
                </a:solidFill>
                <a:latin typeface="Nunito"/>
                <a:ea typeface="Nunito"/>
                <a:cs typeface="Nunito"/>
                <a:sym typeface="Nunito"/>
              </a:rPr>
            </a:br>
            <a:r>
              <a:rPr b="0" i="0" lang="en" sz="1000" u="none" cap="none" strike="noStrike">
                <a:solidFill>
                  <a:srgbClr val="434343"/>
                </a:solidFill>
                <a:latin typeface="Nunito"/>
                <a:ea typeface="Nunito"/>
                <a:cs typeface="Nunito"/>
                <a:sym typeface="Nunito"/>
              </a:rPr>
              <a:t>a distance?</a:t>
            </a:r>
            <a:endParaRPr b="0" i="0" sz="1000" u="none" cap="none" strike="noStrike">
              <a:solidFill>
                <a:srgbClr val="434343"/>
              </a:solidFill>
              <a:latin typeface="Nunito"/>
              <a:ea typeface="Nunito"/>
              <a:cs typeface="Nunito"/>
              <a:sym typeface="Nunito"/>
            </a:endParaRPr>
          </a:p>
          <a:p>
            <a:pPr indent="0" lvl="0" marL="0" marR="0" rtl="0" algn="ctr">
              <a:lnSpc>
                <a:spcPct val="100000"/>
              </a:lnSpc>
              <a:spcBef>
                <a:spcPts val="0"/>
              </a:spcBef>
              <a:spcAft>
                <a:spcPts val="0"/>
              </a:spcAft>
              <a:buClr>
                <a:srgbClr val="000000"/>
              </a:buClr>
              <a:buSzPts val="1000"/>
              <a:buFont typeface="Arial"/>
              <a:buNone/>
            </a:pPr>
            <a:r>
              <a:t/>
            </a:r>
            <a:endParaRPr b="0" i="0" sz="1000" u="none" cap="none" strike="noStrike">
              <a:solidFill>
                <a:srgbClr val="434343"/>
              </a:solidFill>
              <a:latin typeface="Nunito"/>
              <a:ea typeface="Nunito"/>
              <a:cs typeface="Nunito"/>
              <a:sym typeface="Nunito"/>
            </a:endParaRPr>
          </a:p>
          <a:p>
            <a:pPr indent="0" lvl="0" marL="0" marR="0" rtl="0" algn="ctr">
              <a:lnSpc>
                <a:spcPct val="115000"/>
              </a:lnSpc>
              <a:spcBef>
                <a:spcPts val="0"/>
              </a:spcBef>
              <a:spcAft>
                <a:spcPts val="0"/>
              </a:spcAft>
              <a:buClr>
                <a:schemeClr val="dk1"/>
              </a:buClr>
              <a:buSzPts val="1100"/>
              <a:buFont typeface="Arial"/>
              <a:buNone/>
            </a:pPr>
            <a:br>
              <a:rPr b="1" i="0" lang="en" sz="1400" u="none" cap="none" strike="noStrike">
                <a:solidFill>
                  <a:srgbClr val="434343"/>
                </a:solidFill>
                <a:latin typeface="Architects Daughter"/>
                <a:ea typeface="Architects Daughter"/>
                <a:cs typeface="Architects Daughter"/>
                <a:sym typeface="Architects Daughter"/>
              </a:rPr>
            </a:br>
            <a:r>
              <a:rPr b="1" i="0" lang="en" sz="1400" u="none" cap="none" strike="noStrike">
                <a:solidFill>
                  <a:srgbClr val="434343"/>
                </a:solidFill>
                <a:latin typeface="Architects Daughter"/>
                <a:ea typeface="Architects Daughter"/>
                <a:cs typeface="Architects Daughter"/>
                <a:sym typeface="Architects Daughter"/>
              </a:rPr>
              <a:t>Activity: </a:t>
            </a:r>
            <a:endParaRPr b="0" i="0" sz="1000" u="none" cap="none" strike="noStrike">
              <a:solidFill>
                <a:srgbClr val="434343"/>
              </a:solidFill>
              <a:latin typeface="Nunito"/>
              <a:ea typeface="Nunito"/>
              <a:cs typeface="Nunito"/>
              <a:sym typeface="Nunito"/>
            </a:endParaRPr>
          </a:p>
          <a:p>
            <a:pPr indent="0" lvl="0" marL="0" marR="0" rtl="0" algn="ctr">
              <a:lnSpc>
                <a:spcPct val="115000"/>
              </a:lnSpc>
              <a:spcBef>
                <a:spcPts val="0"/>
              </a:spcBef>
              <a:spcAft>
                <a:spcPts val="0"/>
              </a:spcAft>
              <a:buClr>
                <a:srgbClr val="000000"/>
              </a:buClr>
              <a:buSzPts val="1000"/>
              <a:buFont typeface="Arial"/>
              <a:buNone/>
            </a:pPr>
            <a:r>
              <a:rPr b="0" i="0" lang="en" sz="1000" u="none" cap="none" strike="noStrike">
                <a:solidFill>
                  <a:srgbClr val="434343"/>
                </a:solidFill>
                <a:latin typeface="Nunito"/>
                <a:ea typeface="Nunito"/>
                <a:cs typeface="Nunito"/>
                <a:sym typeface="Nunito"/>
              </a:rPr>
              <a:t>Upload photos of the people in your support system. You can move around, add, or remove circles to customize your orbit.</a:t>
            </a:r>
            <a:endParaRPr b="0" i="0" sz="1000" u="none" cap="none" strike="noStrike">
              <a:solidFill>
                <a:srgbClr val="434343"/>
              </a:solidFill>
              <a:latin typeface="Nunito"/>
              <a:ea typeface="Nunito"/>
              <a:cs typeface="Nunito"/>
              <a:sym typeface="Nunito"/>
            </a:endParaRPr>
          </a:p>
          <a:p>
            <a:pPr indent="0" lvl="0" marL="0" marR="0" rtl="0" algn="ctr">
              <a:lnSpc>
                <a:spcPct val="115000"/>
              </a:lnSpc>
              <a:spcBef>
                <a:spcPts val="0"/>
              </a:spcBef>
              <a:spcAft>
                <a:spcPts val="0"/>
              </a:spcAft>
              <a:buClr>
                <a:srgbClr val="000000"/>
              </a:buClr>
              <a:buSzPts val="1000"/>
              <a:buFont typeface="Arial"/>
              <a:buNone/>
            </a:pPr>
            <a:r>
              <a:t/>
            </a:r>
            <a:endParaRPr b="0" i="0" sz="1000" u="none" cap="none" strike="noStrike">
              <a:solidFill>
                <a:srgbClr val="434343"/>
              </a:solidFill>
              <a:latin typeface="Nunito"/>
              <a:ea typeface="Nunito"/>
              <a:cs typeface="Nunito"/>
              <a:sym typeface="Nunito"/>
            </a:endParaRPr>
          </a:p>
          <a:p>
            <a:pPr indent="0" lvl="0" marL="0" marR="0" rtl="0" algn="ctr">
              <a:lnSpc>
                <a:spcPct val="115000"/>
              </a:lnSpc>
              <a:spcBef>
                <a:spcPts val="0"/>
              </a:spcBef>
              <a:spcAft>
                <a:spcPts val="0"/>
              </a:spcAft>
              <a:buClr>
                <a:srgbClr val="000000"/>
              </a:buClr>
              <a:buSzPts val="1000"/>
              <a:buFont typeface="Arial"/>
              <a:buNone/>
            </a:pPr>
            <a:r>
              <a:rPr b="0" i="0" lang="en" sz="1000" u="none" cap="none" strike="noStrike">
                <a:solidFill>
                  <a:srgbClr val="434343"/>
                </a:solidFill>
                <a:latin typeface="Nunito"/>
                <a:ea typeface="Nunito"/>
                <a:cs typeface="Nunito"/>
                <a:sym typeface="Nunito"/>
              </a:rPr>
              <a:t>As you make friends and have new experiences, your circle may change. Feel free to revisit any time you’d like to update.</a:t>
            </a:r>
            <a:endParaRPr b="0" i="0" sz="1000" u="none" cap="none" strike="noStrike">
              <a:solidFill>
                <a:srgbClr val="434343"/>
              </a:solidFill>
              <a:latin typeface="Nunito"/>
              <a:ea typeface="Nunito"/>
              <a:cs typeface="Nunito"/>
              <a:sym typeface="Nunito"/>
            </a:endParaRPr>
          </a:p>
          <a:p>
            <a:pPr indent="0" lvl="0" marL="0" marR="0" rtl="0" algn="ctr">
              <a:lnSpc>
                <a:spcPct val="115000"/>
              </a:lnSpc>
              <a:spcBef>
                <a:spcPts val="0"/>
              </a:spcBef>
              <a:spcAft>
                <a:spcPts val="0"/>
              </a:spcAft>
              <a:buClr>
                <a:srgbClr val="000000"/>
              </a:buClr>
              <a:buSzPts val="1000"/>
              <a:buFont typeface="Arial"/>
              <a:buNone/>
            </a:pPr>
            <a:r>
              <a:t/>
            </a:r>
            <a:endParaRPr b="0" i="0" sz="1000" u="none" cap="none" strike="noStrike">
              <a:solidFill>
                <a:srgbClr val="434343"/>
              </a:solidFill>
              <a:latin typeface="Nunito"/>
              <a:ea typeface="Nunito"/>
              <a:cs typeface="Nunito"/>
              <a:sym typeface="Nunito"/>
            </a:endParaRPr>
          </a:p>
          <a:p>
            <a:pPr indent="0" lvl="0" marL="0" marR="0" rtl="0" algn="ctr">
              <a:lnSpc>
                <a:spcPct val="115000"/>
              </a:lnSpc>
              <a:spcBef>
                <a:spcPts val="0"/>
              </a:spcBef>
              <a:spcAft>
                <a:spcPts val="0"/>
              </a:spcAft>
              <a:buClr>
                <a:srgbClr val="000000"/>
              </a:buClr>
              <a:buSzPts val="1000"/>
              <a:buFont typeface="Arial"/>
              <a:buNone/>
            </a:pPr>
            <a:r>
              <a:t/>
            </a:r>
            <a:endParaRPr b="0" i="0" sz="1000" u="none" cap="none" strike="noStrike">
              <a:solidFill>
                <a:srgbClr val="434343"/>
              </a:solidFill>
              <a:latin typeface="Nunito"/>
              <a:ea typeface="Nunito"/>
              <a:cs typeface="Nunito"/>
              <a:sym typeface="Nunito"/>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217" name="Shape 217"/>
        <p:cNvGrpSpPr/>
        <p:nvPr/>
      </p:nvGrpSpPr>
      <p:grpSpPr>
        <a:xfrm>
          <a:off x="0" y="0"/>
          <a:ext cx="0" cy="0"/>
          <a:chOff x="0" y="0"/>
          <a:chExt cx="0" cy="0"/>
        </a:xfrm>
      </p:grpSpPr>
      <p:sp>
        <p:nvSpPr>
          <p:cNvPr id="218" name="Google Shape;218;p37"/>
          <p:cNvSpPr txBox="1"/>
          <p:nvPr>
            <p:ph type="ctrTitle"/>
          </p:nvPr>
        </p:nvSpPr>
        <p:spPr>
          <a:xfrm>
            <a:off x="342879" y="1125136"/>
            <a:ext cx="9372600" cy="3101700"/>
          </a:xfrm>
          <a:prstGeom prst="rect">
            <a:avLst/>
          </a:prstGeom>
          <a:noFill/>
          <a:ln>
            <a:noFill/>
          </a:ln>
        </p:spPr>
        <p:txBody>
          <a:bodyPr anchorCtr="0" anchor="b" bIns="113100" lIns="113100" spcFirstLastPara="1" rIns="113100" wrap="square" tIns="113100">
            <a:noAutofit/>
          </a:bodyPr>
          <a:lstStyle>
            <a:lvl1pPr lvl="0" algn="ctr">
              <a:lnSpc>
                <a:spcPct val="100000"/>
              </a:lnSpc>
              <a:spcBef>
                <a:spcPts val="0"/>
              </a:spcBef>
              <a:spcAft>
                <a:spcPts val="0"/>
              </a:spcAft>
              <a:buSzPts val="6400"/>
              <a:buNone/>
              <a:defRPr sz="6400"/>
            </a:lvl1pPr>
            <a:lvl2pPr lvl="1" algn="ctr">
              <a:lnSpc>
                <a:spcPct val="100000"/>
              </a:lnSpc>
              <a:spcBef>
                <a:spcPts val="0"/>
              </a:spcBef>
              <a:spcAft>
                <a:spcPts val="0"/>
              </a:spcAft>
              <a:buSzPts val="6400"/>
              <a:buNone/>
              <a:defRPr sz="6400"/>
            </a:lvl2pPr>
            <a:lvl3pPr lvl="2" algn="ctr">
              <a:lnSpc>
                <a:spcPct val="100000"/>
              </a:lnSpc>
              <a:spcBef>
                <a:spcPts val="0"/>
              </a:spcBef>
              <a:spcAft>
                <a:spcPts val="0"/>
              </a:spcAft>
              <a:buSzPts val="6400"/>
              <a:buNone/>
              <a:defRPr sz="6400"/>
            </a:lvl3pPr>
            <a:lvl4pPr lvl="3" algn="ctr">
              <a:lnSpc>
                <a:spcPct val="100000"/>
              </a:lnSpc>
              <a:spcBef>
                <a:spcPts val="0"/>
              </a:spcBef>
              <a:spcAft>
                <a:spcPts val="0"/>
              </a:spcAft>
              <a:buSzPts val="6400"/>
              <a:buNone/>
              <a:defRPr sz="6400"/>
            </a:lvl4pPr>
            <a:lvl5pPr lvl="4" algn="ctr">
              <a:lnSpc>
                <a:spcPct val="100000"/>
              </a:lnSpc>
              <a:spcBef>
                <a:spcPts val="0"/>
              </a:spcBef>
              <a:spcAft>
                <a:spcPts val="0"/>
              </a:spcAft>
              <a:buSzPts val="6400"/>
              <a:buNone/>
              <a:defRPr sz="6400"/>
            </a:lvl5pPr>
            <a:lvl6pPr lvl="5" algn="ctr">
              <a:lnSpc>
                <a:spcPct val="100000"/>
              </a:lnSpc>
              <a:spcBef>
                <a:spcPts val="0"/>
              </a:spcBef>
              <a:spcAft>
                <a:spcPts val="0"/>
              </a:spcAft>
              <a:buSzPts val="6400"/>
              <a:buNone/>
              <a:defRPr sz="6400"/>
            </a:lvl6pPr>
            <a:lvl7pPr lvl="6" algn="ctr">
              <a:lnSpc>
                <a:spcPct val="100000"/>
              </a:lnSpc>
              <a:spcBef>
                <a:spcPts val="0"/>
              </a:spcBef>
              <a:spcAft>
                <a:spcPts val="0"/>
              </a:spcAft>
              <a:buSzPts val="6400"/>
              <a:buNone/>
              <a:defRPr sz="6400"/>
            </a:lvl7pPr>
            <a:lvl8pPr lvl="7" algn="ctr">
              <a:lnSpc>
                <a:spcPct val="100000"/>
              </a:lnSpc>
              <a:spcBef>
                <a:spcPts val="0"/>
              </a:spcBef>
              <a:spcAft>
                <a:spcPts val="0"/>
              </a:spcAft>
              <a:buSzPts val="6400"/>
              <a:buNone/>
              <a:defRPr sz="6400"/>
            </a:lvl8pPr>
            <a:lvl9pPr lvl="8" algn="ctr">
              <a:lnSpc>
                <a:spcPct val="100000"/>
              </a:lnSpc>
              <a:spcBef>
                <a:spcPts val="0"/>
              </a:spcBef>
              <a:spcAft>
                <a:spcPts val="0"/>
              </a:spcAft>
              <a:buSzPts val="6400"/>
              <a:buNone/>
              <a:defRPr sz="6400"/>
            </a:lvl9pPr>
          </a:lstStyle>
          <a:p/>
        </p:txBody>
      </p:sp>
      <p:sp>
        <p:nvSpPr>
          <p:cNvPr id="219" name="Google Shape;219;p37"/>
          <p:cNvSpPr txBox="1"/>
          <p:nvPr>
            <p:ph idx="1" type="subTitle"/>
          </p:nvPr>
        </p:nvSpPr>
        <p:spPr>
          <a:xfrm>
            <a:off x="342870" y="4282678"/>
            <a:ext cx="9372600" cy="1197600"/>
          </a:xfrm>
          <a:prstGeom prst="rect">
            <a:avLst/>
          </a:prstGeom>
          <a:noFill/>
          <a:ln>
            <a:noFill/>
          </a:ln>
        </p:spPr>
        <p:txBody>
          <a:bodyPr anchorCtr="0" anchor="t" bIns="113100" lIns="113100" spcFirstLastPara="1" rIns="113100" wrap="square" tIns="113100">
            <a:noAutofit/>
          </a:bodyPr>
          <a:lstStyle>
            <a:lvl1pPr lvl="0" algn="ctr">
              <a:lnSpc>
                <a:spcPct val="100000"/>
              </a:lnSpc>
              <a:spcBef>
                <a:spcPts val="0"/>
              </a:spcBef>
              <a:spcAft>
                <a:spcPts val="0"/>
              </a:spcAft>
              <a:buSzPts val="3500"/>
              <a:buNone/>
              <a:defRPr sz="3500"/>
            </a:lvl1pPr>
            <a:lvl2pPr lvl="1" algn="ctr">
              <a:lnSpc>
                <a:spcPct val="100000"/>
              </a:lnSpc>
              <a:spcBef>
                <a:spcPts val="0"/>
              </a:spcBef>
              <a:spcAft>
                <a:spcPts val="0"/>
              </a:spcAft>
              <a:buSzPts val="3500"/>
              <a:buNone/>
              <a:defRPr sz="3500"/>
            </a:lvl2pPr>
            <a:lvl3pPr lvl="2" algn="ctr">
              <a:lnSpc>
                <a:spcPct val="100000"/>
              </a:lnSpc>
              <a:spcBef>
                <a:spcPts val="0"/>
              </a:spcBef>
              <a:spcAft>
                <a:spcPts val="0"/>
              </a:spcAft>
              <a:buSzPts val="3500"/>
              <a:buNone/>
              <a:defRPr sz="3500"/>
            </a:lvl3pPr>
            <a:lvl4pPr lvl="3" algn="ctr">
              <a:lnSpc>
                <a:spcPct val="100000"/>
              </a:lnSpc>
              <a:spcBef>
                <a:spcPts val="0"/>
              </a:spcBef>
              <a:spcAft>
                <a:spcPts val="0"/>
              </a:spcAft>
              <a:buSzPts val="3500"/>
              <a:buNone/>
              <a:defRPr sz="3500"/>
            </a:lvl4pPr>
            <a:lvl5pPr lvl="4" algn="ctr">
              <a:lnSpc>
                <a:spcPct val="100000"/>
              </a:lnSpc>
              <a:spcBef>
                <a:spcPts val="0"/>
              </a:spcBef>
              <a:spcAft>
                <a:spcPts val="0"/>
              </a:spcAft>
              <a:buSzPts val="3500"/>
              <a:buNone/>
              <a:defRPr sz="3500"/>
            </a:lvl5pPr>
            <a:lvl6pPr lvl="5" algn="ctr">
              <a:lnSpc>
                <a:spcPct val="100000"/>
              </a:lnSpc>
              <a:spcBef>
                <a:spcPts val="0"/>
              </a:spcBef>
              <a:spcAft>
                <a:spcPts val="0"/>
              </a:spcAft>
              <a:buSzPts val="3500"/>
              <a:buNone/>
              <a:defRPr sz="3500"/>
            </a:lvl6pPr>
            <a:lvl7pPr lvl="6" algn="ctr">
              <a:lnSpc>
                <a:spcPct val="100000"/>
              </a:lnSpc>
              <a:spcBef>
                <a:spcPts val="0"/>
              </a:spcBef>
              <a:spcAft>
                <a:spcPts val="0"/>
              </a:spcAft>
              <a:buSzPts val="3500"/>
              <a:buNone/>
              <a:defRPr sz="3500"/>
            </a:lvl7pPr>
            <a:lvl8pPr lvl="7" algn="ctr">
              <a:lnSpc>
                <a:spcPct val="100000"/>
              </a:lnSpc>
              <a:spcBef>
                <a:spcPts val="0"/>
              </a:spcBef>
              <a:spcAft>
                <a:spcPts val="0"/>
              </a:spcAft>
              <a:buSzPts val="3500"/>
              <a:buNone/>
              <a:defRPr sz="3500"/>
            </a:lvl8pPr>
            <a:lvl9pPr lvl="8" algn="ctr">
              <a:lnSpc>
                <a:spcPct val="100000"/>
              </a:lnSpc>
              <a:spcBef>
                <a:spcPts val="0"/>
              </a:spcBef>
              <a:spcAft>
                <a:spcPts val="0"/>
              </a:spcAft>
              <a:buSzPts val="3500"/>
              <a:buNone/>
              <a:defRPr sz="3500"/>
            </a:lvl9pPr>
          </a:lstStyle>
          <a:p/>
        </p:txBody>
      </p:sp>
      <p:sp>
        <p:nvSpPr>
          <p:cNvPr id="220" name="Google Shape;220;p37"/>
          <p:cNvSpPr txBox="1"/>
          <p:nvPr>
            <p:ph idx="12" type="sldNum"/>
          </p:nvPr>
        </p:nvSpPr>
        <p:spPr>
          <a:xfrm>
            <a:off x="9319704" y="7046639"/>
            <a:ext cx="603600" cy="594900"/>
          </a:xfrm>
          <a:prstGeom prst="rect">
            <a:avLst/>
          </a:prstGeom>
          <a:noFill/>
          <a:ln>
            <a:noFill/>
          </a:ln>
        </p:spPr>
        <p:txBody>
          <a:bodyPr anchorCtr="0" anchor="ctr" bIns="113100" lIns="113100" spcFirstLastPara="1" rIns="113100" wrap="square" tIns="1131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21" name="Shape 221"/>
        <p:cNvGrpSpPr/>
        <p:nvPr/>
      </p:nvGrpSpPr>
      <p:grpSpPr>
        <a:xfrm>
          <a:off x="0" y="0"/>
          <a:ext cx="0" cy="0"/>
          <a:chOff x="0" y="0"/>
          <a:chExt cx="0" cy="0"/>
        </a:xfrm>
      </p:grpSpPr>
      <p:sp>
        <p:nvSpPr>
          <p:cNvPr id="222" name="Google Shape;222;p38"/>
          <p:cNvSpPr txBox="1"/>
          <p:nvPr>
            <p:ph type="title"/>
          </p:nvPr>
        </p:nvSpPr>
        <p:spPr>
          <a:xfrm>
            <a:off x="342870" y="3250173"/>
            <a:ext cx="9372600" cy="1272000"/>
          </a:xfrm>
          <a:prstGeom prst="rect">
            <a:avLst/>
          </a:prstGeom>
          <a:noFill/>
          <a:ln>
            <a:noFill/>
          </a:ln>
        </p:spPr>
        <p:txBody>
          <a:bodyPr anchorCtr="0" anchor="ctr" bIns="113100" lIns="113100" spcFirstLastPara="1" rIns="113100" wrap="square" tIns="113100">
            <a:noAutofit/>
          </a:bodyPr>
          <a:lstStyle>
            <a:lvl1pPr lvl="0" algn="ctr">
              <a:lnSpc>
                <a:spcPct val="100000"/>
              </a:lnSpc>
              <a:spcBef>
                <a:spcPts val="0"/>
              </a:spcBef>
              <a:spcAft>
                <a:spcPts val="0"/>
              </a:spcAft>
              <a:buSzPts val="4500"/>
              <a:buNone/>
              <a:defRPr sz="4500"/>
            </a:lvl1pPr>
            <a:lvl2pPr lvl="1" algn="ctr">
              <a:lnSpc>
                <a:spcPct val="100000"/>
              </a:lnSpc>
              <a:spcBef>
                <a:spcPts val="0"/>
              </a:spcBef>
              <a:spcAft>
                <a:spcPts val="0"/>
              </a:spcAft>
              <a:buSzPts val="4500"/>
              <a:buNone/>
              <a:defRPr sz="4500"/>
            </a:lvl2pPr>
            <a:lvl3pPr lvl="2" algn="ctr">
              <a:lnSpc>
                <a:spcPct val="100000"/>
              </a:lnSpc>
              <a:spcBef>
                <a:spcPts val="0"/>
              </a:spcBef>
              <a:spcAft>
                <a:spcPts val="0"/>
              </a:spcAft>
              <a:buSzPts val="4500"/>
              <a:buNone/>
              <a:defRPr sz="4500"/>
            </a:lvl3pPr>
            <a:lvl4pPr lvl="3" algn="ctr">
              <a:lnSpc>
                <a:spcPct val="100000"/>
              </a:lnSpc>
              <a:spcBef>
                <a:spcPts val="0"/>
              </a:spcBef>
              <a:spcAft>
                <a:spcPts val="0"/>
              </a:spcAft>
              <a:buSzPts val="4500"/>
              <a:buNone/>
              <a:defRPr sz="4500"/>
            </a:lvl4pPr>
            <a:lvl5pPr lvl="4" algn="ctr">
              <a:lnSpc>
                <a:spcPct val="100000"/>
              </a:lnSpc>
              <a:spcBef>
                <a:spcPts val="0"/>
              </a:spcBef>
              <a:spcAft>
                <a:spcPts val="0"/>
              </a:spcAft>
              <a:buSzPts val="4500"/>
              <a:buNone/>
              <a:defRPr sz="4500"/>
            </a:lvl5pPr>
            <a:lvl6pPr lvl="5" algn="ctr">
              <a:lnSpc>
                <a:spcPct val="100000"/>
              </a:lnSpc>
              <a:spcBef>
                <a:spcPts val="0"/>
              </a:spcBef>
              <a:spcAft>
                <a:spcPts val="0"/>
              </a:spcAft>
              <a:buSzPts val="4500"/>
              <a:buNone/>
              <a:defRPr sz="4500"/>
            </a:lvl6pPr>
            <a:lvl7pPr lvl="6" algn="ctr">
              <a:lnSpc>
                <a:spcPct val="100000"/>
              </a:lnSpc>
              <a:spcBef>
                <a:spcPts val="0"/>
              </a:spcBef>
              <a:spcAft>
                <a:spcPts val="0"/>
              </a:spcAft>
              <a:buSzPts val="4500"/>
              <a:buNone/>
              <a:defRPr sz="4500"/>
            </a:lvl7pPr>
            <a:lvl8pPr lvl="7" algn="ctr">
              <a:lnSpc>
                <a:spcPct val="100000"/>
              </a:lnSpc>
              <a:spcBef>
                <a:spcPts val="0"/>
              </a:spcBef>
              <a:spcAft>
                <a:spcPts val="0"/>
              </a:spcAft>
              <a:buSzPts val="4500"/>
              <a:buNone/>
              <a:defRPr sz="4500"/>
            </a:lvl8pPr>
            <a:lvl9pPr lvl="8" algn="ctr">
              <a:lnSpc>
                <a:spcPct val="100000"/>
              </a:lnSpc>
              <a:spcBef>
                <a:spcPts val="0"/>
              </a:spcBef>
              <a:spcAft>
                <a:spcPts val="0"/>
              </a:spcAft>
              <a:buSzPts val="4500"/>
              <a:buNone/>
              <a:defRPr sz="4500"/>
            </a:lvl9pPr>
          </a:lstStyle>
          <a:p/>
        </p:txBody>
      </p:sp>
      <p:sp>
        <p:nvSpPr>
          <p:cNvPr id="223" name="Google Shape;223;p38"/>
          <p:cNvSpPr txBox="1"/>
          <p:nvPr>
            <p:ph idx="12" type="sldNum"/>
          </p:nvPr>
        </p:nvSpPr>
        <p:spPr>
          <a:xfrm>
            <a:off x="9319704" y="7046639"/>
            <a:ext cx="603600" cy="594900"/>
          </a:xfrm>
          <a:prstGeom prst="rect">
            <a:avLst/>
          </a:prstGeom>
          <a:noFill/>
          <a:ln>
            <a:noFill/>
          </a:ln>
        </p:spPr>
        <p:txBody>
          <a:bodyPr anchorCtr="0" anchor="ctr" bIns="113100" lIns="113100" spcFirstLastPara="1" rIns="113100" wrap="square" tIns="1131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24" name="Shape 224"/>
        <p:cNvGrpSpPr/>
        <p:nvPr/>
      </p:nvGrpSpPr>
      <p:grpSpPr>
        <a:xfrm>
          <a:off x="0" y="0"/>
          <a:ext cx="0" cy="0"/>
          <a:chOff x="0" y="0"/>
          <a:chExt cx="0" cy="0"/>
        </a:xfrm>
      </p:grpSpPr>
      <p:sp>
        <p:nvSpPr>
          <p:cNvPr id="225" name="Google Shape;225;p39"/>
          <p:cNvSpPr txBox="1"/>
          <p:nvPr>
            <p:ph type="title"/>
          </p:nvPr>
        </p:nvSpPr>
        <p:spPr>
          <a:xfrm>
            <a:off x="342870" y="672482"/>
            <a:ext cx="9372600" cy="865500"/>
          </a:xfrm>
          <a:prstGeom prst="rect">
            <a:avLst/>
          </a:prstGeom>
          <a:noFill/>
          <a:ln>
            <a:noFill/>
          </a:ln>
        </p:spPr>
        <p:txBody>
          <a:bodyPr anchorCtr="0" anchor="t" bIns="113100" lIns="113100" spcFirstLastPara="1" rIns="113100" wrap="square" tIns="113100">
            <a:noAutofit/>
          </a:bodyPr>
          <a:lstStyle>
            <a:lvl1pPr lvl="0" algn="l">
              <a:lnSpc>
                <a:spcPct val="100000"/>
              </a:lnSpc>
              <a:spcBef>
                <a:spcPts val="0"/>
              </a:spcBef>
              <a:spcAft>
                <a:spcPts val="0"/>
              </a:spcAft>
              <a:buSzPts val="3500"/>
              <a:buNone/>
              <a:defRPr/>
            </a:lvl1pPr>
            <a:lvl2pPr lvl="1" algn="l">
              <a:lnSpc>
                <a:spcPct val="100000"/>
              </a:lnSpc>
              <a:spcBef>
                <a:spcPts val="0"/>
              </a:spcBef>
              <a:spcAft>
                <a:spcPts val="0"/>
              </a:spcAft>
              <a:buSzPts val="3500"/>
              <a:buNone/>
              <a:defRPr/>
            </a:lvl2pPr>
            <a:lvl3pPr lvl="2" algn="l">
              <a:lnSpc>
                <a:spcPct val="100000"/>
              </a:lnSpc>
              <a:spcBef>
                <a:spcPts val="0"/>
              </a:spcBef>
              <a:spcAft>
                <a:spcPts val="0"/>
              </a:spcAft>
              <a:buSzPts val="3500"/>
              <a:buNone/>
              <a:defRPr/>
            </a:lvl3pPr>
            <a:lvl4pPr lvl="3" algn="l">
              <a:lnSpc>
                <a:spcPct val="100000"/>
              </a:lnSpc>
              <a:spcBef>
                <a:spcPts val="0"/>
              </a:spcBef>
              <a:spcAft>
                <a:spcPts val="0"/>
              </a:spcAft>
              <a:buSzPts val="3500"/>
              <a:buNone/>
              <a:defRPr/>
            </a:lvl4pPr>
            <a:lvl5pPr lvl="4" algn="l">
              <a:lnSpc>
                <a:spcPct val="100000"/>
              </a:lnSpc>
              <a:spcBef>
                <a:spcPts val="0"/>
              </a:spcBef>
              <a:spcAft>
                <a:spcPts val="0"/>
              </a:spcAft>
              <a:buSzPts val="3500"/>
              <a:buNone/>
              <a:defRPr/>
            </a:lvl5pPr>
            <a:lvl6pPr lvl="5" algn="l">
              <a:lnSpc>
                <a:spcPct val="100000"/>
              </a:lnSpc>
              <a:spcBef>
                <a:spcPts val="0"/>
              </a:spcBef>
              <a:spcAft>
                <a:spcPts val="0"/>
              </a:spcAft>
              <a:buSzPts val="3500"/>
              <a:buNone/>
              <a:defRPr/>
            </a:lvl6pPr>
            <a:lvl7pPr lvl="6" algn="l">
              <a:lnSpc>
                <a:spcPct val="100000"/>
              </a:lnSpc>
              <a:spcBef>
                <a:spcPts val="0"/>
              </a:spcBef>
              <a:spcAft>
                <a:spcPts val="0"/>
              </a:spcAft>
              <a:buSzPts val="3500"/>
              <a:buNone/>
              <a:defRPr/>
            </a:lvl7pPr>
            <a:lvl8pPr lvl="7" algn="l">
              <a:lnSpc>
                <a:spcPct val="100000"/>
              </a:lnSpc>
              <a:spcBef>
                <a:spcPts val="0"/>
              </a:spcBef>
              <a:spcAft>
                <a:spcPts val="0"/>
              </a:spcAft>
              <a:buSzPts val="3500"/>
              <a:buNone/>
              <a:defRPr/>
            </a:lvl8pPr>
            <a:lvl9pPr lvl="8" algn="l">
              <a:lnSpc>
                <a:spcPct val="100000"/>
              </a:lnSpc>
              <a:spcBef>
                <a:spcPts val="0"/>
              </a:spcBef>
              <a:spcAft>
                <a:spcPts val="0"/>
              </a:spcAft>
              <a:buSzPts val="3500"/>
              <a:buNone/>
              <a:defRPr/>
            </a:lvl9pPr>
          </a:lstStyle>
          <a:p/>
        </p:txBody>
      </p:sp>
      <p:sp>
        <p:nvSpPr>
          <p:cNvPr id="226" name="Google Shape;226;p39"/>
          <p:cNvSpPr txBox="1"/>
          <p:nvPr>
            <p:ph idx="1" type="body"/>
          </p:nvPr>
        </p:nvSpPr>
        <p:spPr>
          <a:xfrm>
            <a:off x="342870" y="1741518"/>
            <a:ext cx="9372600" cy="5162700"/>
          </a:xfrm>
          <a:prstGeom prst="rect">
            <a:avLst/>
          </a:prstGeom>
          <a:noFill/>
          <a:ln>
            <a:noFill/>
          </a:ln>
        </p:spPr>
        <p:txBody>
          <a:bodyPr anchorCtr="0" anchor="t" bIns="113100" lIns="113100" spcFirstLastPara="1" rIns="113100" wrap="square" tIns="113100">
            <a:noAutofit/>
          </a:bodyPr>
          <a:lstStyle>
            <a:lvl1pPr indent="-368300" lvl="0" marL="457200" algn="l">
              <a:lnSpc>
                <a:spcPct val="115000"/>
              </a:lnSpc>
              <a:spcBef>
                <a:spcPts val="0"/>
              </a:spcBef>
              <a:spcAft>
                <a:spcPts val="0"/>
              </a:spcAft>
              <a:buSzPts val="2200"/>
              <a:buChar char="●"/>
              <a:defRPr/>
            </a:lvl1pPr>
            <a:lvl2pPr indent="-336550" lvl="1" marL="914400" algn="l">
              <a:lnSpc>
                <a:spcPct val="115000"/>
              </a:lnSpc>
              <a:spcBef>
                <a:spcPts val="0"/>
              </a:spcBef>
              <a:spcAft>
                <a:spcPts val="0"/>
              </a:spcAft>
              <a:buSzPts val="1700"/>
              <a:buChar char="○"/>
              <a:defRPr/>
            </a:lvl2pPr>
            <a:lvl3pPr indent="-336550" lvl="2" marL="1371600" algn="l">
              <a:lnSpc>
                <a:spcPct val="115000"/>
              </a:lnSpc>
              <a:spcBef>
                <a:spcPts val="0"/>
              </a:spcBef>
              <a:spcAft>
                <a:spcPts val="0"/>
              </a:spcAft>
              <a:buSzPts val="1700"/>
              <a:buChar char="■"/>
              <a:defRPr/>
            </a:lvl3pPr>
            <a:lvl4pPr indent="-336550" lvl="3" marL="1828800" algn="l">
              <a:lnSpc>
                <a:spcPct val="115000"/>
              </a:lnSpc>
              <a:spcBef>
                <a:spcPts val="0"/>
              </a:spcBef>
              <a:spcAft>
                <a:spcPts val="0"/>
              </a:spcAft>
              <a:buSzPts val="1700"/>
              <a:buChar char="●"/>
              <a:defRPr/>
            </a:lvl4pPr>
            <a:lvl5pPr indent="-336550" lvl="4" marL="2286000" algn="l">
              <a:lnSpc>
                <a:spcPct val="115000"/>
              </a:lnSpc>
              <a:spcBef>
                <a:spcPts val="0"/>
              </a:spcBef>
              <a:spcAft>
                <a:spcPts val="0"/>
              </a:spcAft>
              <a:buSzPts val="1700"/>
              <a:buChar char="○"/>
              <a:defRPr/>
            </a:lvl5pPr>
            <a:lvl6pPr indent="-336550" lvl="5" marL="2743200" algn="l">
              <a:lnSpc>
                <a:spcPct val="115000"/>
              </a:lnSpc>
              <a:spcBef>
                <a:spcPts val="0"/>
              </a:spcBef>
              <a:spcAft>
                <a:spcPts val="0"/>
              </a:spcAft>
              <a:buSzPts val="1700"/>
              <a:buChar char="■"/>
              <a:defRPr/>
            </a:lvl6pPr>
            <a:lvl7pPr indent="-336550" lvl="6" marL="3200400" algn="l">
              <a:lnSpc>
                <a:spcPct val="115000"/>
              </a:lnSpc>
              <a:spcBef>
                <a:spcPts val="0"/>
              </a:spcBef>
              <a:spcAft>
                <a:spcPts val="0"/>
              </a:spcAft>
              <a:buSzPts val="1700"/>
              <a:buChar char="●"/>
              <a:defRPr/>
            </a:lvl7pPr>
            <a:lvl8pPr indent="-336550" lvl="7" marL="3657600" algn="l">
              <a:lnSpc>
                <a:spcPct val="115000"/>
              </a:lnSpc>
              <a:spcBef>
                <a:spcPts val="0"/>
              </a:spcBef>
              <a:spcAft>
                <a:spcPts val="0"/>
              </a:spcAft>
              <a:buSzPts val="1700"/>
              <a:buChar char="○"/>
              <a:defRPr/>
            </a:lvl8pPr>
            <a:lvl9pPr indent="-336550" lvl="8" marL="4114800" algn="l">
              <a:lnSpc>
                <a:spcPct val="115000"/>
              </a:lnSpc>
              <a:spcBef>
                <a:spcPts val="0"/>
              </a:spcBef>
              <a:spcAft>
                <a:spcPts val="0"/>
              </a:spcAft>
              <a:buSzPts val="1700"/>
              <a:buChar char="■"/>
              <a:defRPr/>
            </a:lvl9pPr>
          </a:lstStyle>
          <a:p/>
        </p:txBody>
      </p:sp>
      <p:sp>
        <p:nvSpPr>
          <p:cNvPr id="227" name="Google Shape;227;p39"/>
          <p:cNvSpPr txBox="1"/>
          <p:nvPr>
            <p:ph idx="12" type="sldNum"/>
          </p:nvPr>
        </p:nvSpPr>
        <p:spPr>
          <a:xfrm>
            <a:off x="9319704" y="7046639"/>
            <a:ext cx="603600" cy="594900"/>
          </a:xfrm>
          <a:prstGeom prst="rect">
            <a:avLst/>
          </a:prstGeom>
          <a:noFill/>
          <a:ln>
            <a:noFill/>
          </a:ln>
        </p:spPr>
        <p:txBody>
          <a:bodyPr anchorCtr="0" anchor="ctr" bIns="113100" lIns="113100" spcFirstLastPara="1" rIns="113100" wrap="square" tIns="1131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28" name="Shape 228"/>
        <p:cNvGrpSpPr/>
        <p:nvPr/>
      </p:nvGrpSpPr>
      <p:grpSpPr>
        <a:xfrm>
          <a:off x="0" y="0"/>
          <a:ext cx="0" cy="0"/>
          <a:chOff x="0" y="0"/>
          <a:chExt cx="0" cy="0"/>
        </a:xfrm>
      </p:grpSpPr>
      <p:sp>
        <p:nvSpPr>
          <p:cNvPr id="229" name="Google Shape;229;p40"/>
          <p:cNvSpPr txBox="1"/>
          <p:nvPr>
            <p:ph type="title"/>
          </p:nvPr>
        </p:nvSpPr>
        <p:spPr>
          <a:xfrm>
            <a:off x="342870" y="672482"/>
            <a:ext cx="9372600" cy="865500"/>
          </a:xfrm>
          <a:prstGeom prst="rect">
            <a:avLst/>
          </a:prstGeom>
          <a:noFill/>
          <a:ln>
            <a:noFill/>
          </a:ln>
        </p:spPr>
        <p:txBody>
          <a:bodyPr anchorCtr="0" anchor="t" bIns="113100" lIns="113100" spcFirstLastPara="1" rIns="113100" wrap="square" tIns="113100">
            <a:noAutofit/>
          </a:bodyPr>
          <a:lstStyle>
            <a:lvl1pPr lvl="0" algn="l">
              <a:lnSpc>
                <a:spcPct val="100000"/>
              </a:lnSpc>
              <a:spcBef>
                <a:spcPts val="0"/>
              </a:spcBef>
              <a:spcAft>
                <a:spcPts val="0"/>
              </a:spcAft>
              <a:buSzPts val="3500"/>
              <a:buNone/>
              <a:defRPr/>
            </a:lvl1pPr>
            <a:lvl2pPr lvl="1" algn="l">
              <a:lnSpc>
                <a:spcPct val="100000"/>
              </a:lnSpc>
              <a:spcBef>
                <a:spcPts val="0"/>
              </a:spcBef>
              <a:spcAft>
                <a:spcPts val="0"/>
              </a:spcAft>
              <a:buSzPts val="3500"/>
              <a:buNone/>
              <a:defRPr/>
            </a:lvl2pPr>
            <a:lvl3pPr lvl="2" algn="l">
              <a:lnSpc>
                <a:spcPct val="100000"/>
              </a:lnSpc>
              <a:spcBef>
                <a:spcPts val="0"/>
              </a:spcBef>
              <a:spcAft>
                <a:spcPts val="0"/>
              </a:spcAft>
              <a:buSzPts val="3500"/>
              <a:buNone/>
              <a:defRPr/>
            </a:lvl3pPr>
            <a:lvl4pPr lvl="3" algn="l">
              <a:lnSpc>
                <a:spcPct val="100000"/>
              </a:lnSpc>
              <a:spcBef>
                <a:spcPts val="0"/>
              </a:spcBef>
              <a:spcAft>
                <a:spcPts val="0"/>
              </a:spcAft>
              <a:buSzPts val="3500"/>
              <a:buNone/>
              <a:defRPr/>
            </a:lvl4pPr>
            <a:lvl5pPr lvl="4" algn="l">
              <a:lnSpc>
                <a:spcPct val="100000"/>
              </a:lnSpc>
              <a:spcBef>
                <a:spcPts val="0"/>
              </a:spcBef>
              <a:spcAft>
                <a:spcPts val="0"/>
              </a:spcAft>
              <a:buSzPts val="3500"/>
              <a:buNone/>
              <a:defRPr/>
            </a:lvl5pPr>
            <a:lvl6pPr lvl="5" algn="l">
              <a:lnSpc>
                <a:spcPct val="100000"/>
              </a:lnSpc>
              <a:spcBef>
                <a:spcPts val="0"/>
              </a:spcBef>
              <a:spcAft>
                <a:spcPts val="0"/>
              </a:spcAft>
              <a:buSzPts val="3500"/>
              <a:buNone/>
              <a:defRPr/>
            </a:lvl6pPr>
            <a:lvl7pPr lvl="6" algn="l">
              <a:lnSpc>
                <a:spcPct val="100000"/>
              </a:lnSpc>
              <a:spcBef>
                <a:spcPts val="0"/>
              </a:spcBef>
              <a:spcAft>
                <a:spcPts val="0"/>
              </a:spcAft>
              <a:buSzPts val="3500"/>
              <a:buNone/>
              <a:defRPr/>
            </a:lvl7pPr>
            <a:lvl8pPr lvl="7" algn="l">
              <a:lnSpc>
                <a:spcPct val="100000"/>
              </a:lnSpc>
              <a:spcBef>
                <a:spcPts val="0"/>
              </a:spcBef>
              <a:spcAft>
                <a:spcPts val="0"/>
              </a:spcAft>
              <a:buSzPts val="3500"/>
              <a:buNone/>
              <a:defRPr/>
            </a:lvl8pPr>
            <a:lvl9pPr lvl="8" algn="l">
              <a:lnSpc>
                <a:spcPct val="100000"/>
              </a:lnSpc>
              <a:spcBef>
                <a:spcPts val="0"/>
              </a:spcBef>
              <a:spcAft>
                <a:spcPts val="0"/>
              </a:spcAft>
              <a:buSzPts val="3500"/>
              <a:buNone/>
              <a:defRPr/>
            </a:lvl9pPr>
          </a:lstStyle>
          <a:p/>
        </p:txBody>
      </p:sp>
      <p:sp>
        <p:nvSpPr>
          <p:cNvPr id="230" name="Google Shape;230;p40"/>
          <p:cNvSpPr txBox="1"/>
          <p:nvPr>
            <p:ph idx="1" type="body"/>
          </p:nvPr>
        </p:nvSpPr>
        <p:spPr>
          <a:xfrm>
            <a:off x="342870" y="1741518"/>
            <a:ext cx="4399800" cy="5162700"/>
          </a:xfrm>
          <a:prstGeom prst="rect">
            <a:avLst/>
          </a:prstGeom>
          <a:noFill/>
          <a:ln>
            <a:noFill/>
          </a:ln>
        </p:spPr>
        <p:txBody>
          <a:bodyPr anchorCtr="0" anchor="t" bIns="113100" lIns="113100" spcFirstLastPara="1" rIns="113100" wrap="square" tIns="113100">
            <a:noAutofit/>
          </a:bodyPr>
          <a:lstStyle>
            <a:lvl1pPr indent="-336550" lvl="0" marL="457200" algn="l">
              <a:lnSpc>
                <a:spcPct val="115000"/>
              </a:lnSpc>
              <a:spcBef>
                <a:spcPts val="0"/>
              </a:spcBef>
              <a:spcAft>
                <a:spcPts val="0"/>
              </a:spcAft>
              <a:buSzPts val="1700"/>
              <a:buChar char="●"/>
              <a:defRPr sz="1700"/>
            </a:lvl1pPr>
            <a:lvl2pPr indent="-323850" lvl="1" marL="914400" algn="l">
              <a:lnSpc>
                <a:spcPct val="115000"/>
              </a:lnSpc>
              <a:spcBef>
                <a:spcPts val="0"/>
              </a:spcBef>
              <a:spcAft>
                <a:spcPts val="0"/>
              </a:spcAft>
              <a:buSzPts val="1500"/>
              <a:buChar char="○"/>
              <a:defRPr sz="1500"/>
            </a:lvl2pPr>
            <a:lvl3pPr indent="-323850" lvl="2" marL="1371600" algn="l">
              <a:lnSpc>
                <a:spcPct val="115000"/>
              </a:lnSpc>
              <a:spcBef>
                <a:spcPts val="0"/>
              </a:spcBef>
              <a:spcAft>
                <a:spcPts val="0"/>
              </a:spcAft>
              <a:buSzPts val="1500"/>
              <a:buChar char="■"/>
              <a:defRPr sz="1500"/>
            </a:lvl3pPr>
            <a:lvl4pPr indent="-323850" lvl="3" marL="1828800" algn="l">
              <a:lnSpc>
                <a:spcPct val="115000"/>
              </a:lnSpc>
              <a:spcBef>
                <a:spcPts val="0"/>
              </a:spcBef>
              <a:spcAft>
                <a:spcPts val="0"/>
              </a:spcAft>
              <a:buSzPts val="1500"/>
              <a:buChar char="●"/>
              <a:defRPr sz="1500"/>
            </a:lvl4pPr>
            <a:lvl5pPr indent="-323850" lvl="4" marL="2286000" algn="l">
              <a:lnSpc>
                <a:spcPct val="115000"/>
              </a:lnSpc>
              <a:spcBef>
                <a:spcPts val="0"/>
              </a:spcBef>
              <a:spcAft>
                <a:spcPts val="0"/>
              </a:spcAft>
              <a:buSzPts val="1500"/>
              <a:buChar char="○"/>
              <a:defRPr sz="1500"/>
            </a:lvl5pPr>
            <a:lvl6pPr indent="-323850" lvl="5" marL="2743200" algn="l">
              <a:lnSpc>
                <a:spcPct val="115000"/>
              </a:lnSpc>
              <a:spcBef>
                <a:spcPts val="0"/>
              </a:spcBef>
              <a:spcAft>
                <a:spcPts val="0"/>
              </a:spcAft>
              <a:buSzPts val="1500"/>
              <a:buChar char="■"/>
              <a:defRPr sz="1500"/>
            </a:lvl6pPr>
            <a:lvl7pPr indent="-323850" lvl="6" marL="3200400" algn="l">
              <a:lnSpc>
                <a:spcPct val="115000"/>
              </a:lnSpc>
              <a:spcBef>
                <a:spcPts val="0"/>
              </a:spcBef>
              <a:spcAft>
                <a:spcPts val="0"/>
              </a:spcAft>
              <a:buSzPts val="1500"/>
              <a:buChar char="●"/>
              <a:defRPr sz="1500"/>
            </a:lvl7pPr>
            <a:lvl8pPr indent="-323850" lvl="7" marL="3657600" algn="l">
              <a:lnSpc>
                <a:spcPct val="115000"/>
              </a:lnSpc>
              <a:spcBef>
                <a:spcPts val="0"/>
              </a:spcBef>
              <a:spcAft>
                <a:spcPts val="0"/>
              </a:spcAft>
              <a:buSzPts val="1500"/>
              <a:buChar char="○"/>
              <a:defRPr sz="1500"/>
            </a:lvl8pPr>
            <a:lvl9pPr indent="-323850" lvl="8" marL="4114800" algn="l">
              <a:lnSpc>
                <a:spcPct val="115000"/>
              </a:lnSpc>
              <a:spcBef>
                <a:spcPts val="0"/>
              </a:spcBef>
              <a:spcAft>
                <a:spcPts val="0"/>
              </a:spcAft>
              <a:buSzPts val="1500"/>
              <a:buChar char="■"/>
              <a:defRPr sz="1500"/>
            </a:lvl9pPr>
          </a:lstStyle>
          <a:p/>
        </p:txBody>
      </p:sp>
      <p:sp>
        <p:nvSpPr>
          <p:cNvPr id="231" name="Google Shape;231;p40"/>
          <p:cNvSpPr txBox="1"/>
          <p:nvPr>
            <p:ph idx="2" type="body"/>
          </p:nvPr>
        </p:nvSpPr>
        <p:spPr>
          <a:xfrm>
            <a:off x="5315640" y="1741518"/>
            <a:ext cx="4399800" cy="5162700"/>
          </a:xfrm>
          <a:prstGeom prst="rect">
            <a:avLst/>
          </a:prstGeom>
          <a:noFill/>
          <a:ln>
            <a:noFill/>
          </a:ln>
        </p:spPr>
        <p:txBody>
          <a:bodyPr anchorCtr="0" anchor="t" bIns="113100" lIns="113100" spcFirstLastPara="1" rIns="113100" wrap="square" tIns="113100">
            <a:noAutofit/>
          </a:bodyPr>
          <a:lstStyle>
            <a:lvl1pPr indent="-336550" lvl="0" marL="457200" algn="l">
              <a:lnSpc>
                <a:spcPct val="115000"/>
              </a:lnSpc>
              <a:spcBef>
                <a:spcPts val="0"/>
              </a:spcBef>
              <a:spcAft>
                <a:spcPts val="0"/>
              </a:spcAft>
              <a:buSzPts val="1700"/>
              <a:buChar char="●"/>
              <a:defRPr sz="1700"/>
            </a:lvl1pPr>
            <a:lvl2pPr indent="-323850" lvl="1" marL="914400" algn="l">
              <a:lnSpc>
                <a:spcPct val="115000"/>
              </a:lnSpc>
              <a:spcBef>
                <a:spcPts val="0"/>
              </a:spcBef>
              <a:spcAft>
                <a:spcPts val="0"/>
              </a:spcAft>
              <a:buSzPts val="1500"/>
              <a:buChar char="○"/>
              <a:defRPr sz="1500"/>
            </a:lvl2pPr>
            <a:lvl3pPr indent="-323850" lvl="2" marL="1371600" algn="l">
              <a:lnSpc>
                <a:spcPct val="115000"/>
              </a:lnSpc>
              <a:spcBef>
                <a:spcPts val="0"/>
              </a:spcBef>
              <a:spcAft>
                <a:spcPts val="0"/>
              </a:spcAft>
              <a:buSzPts val="1500"/>
              <a:buChar char="■"/>
              <a:defRPr sz="1500"/>
            </a:lvl3pPr>
            <a:lvl4pPr indent="-323850" lvl="3" marL="1828800" algn="l">
              <a:lnSpc>
                <a:spcPct val="115000"/>
              </a:lnSpc>
              <a:spcBef>
                <a:spcPts val="0"/>
              </a:spcBef>
              <a:spcAft>
                <a:spcPts val="0"/>
              </a:spcAft>
              <a:buSzPts val="1500"/>
              <a:buChar char="●"/>
              <a:defRPr sz="1500"/>
            </a:lvl4pPr>
            <a:lvl5pPr indent="-323850" lvl="4" marL="2286000" algn="l">
              <a:lnSpc>
                <a:spcPct val="115000"/>
              </a:lnSpc>
              <a:spcBef>
                <a:spcPts val="0"/>
              </a:spcBef>
              <a:spcAft>
                <a:spcPts val="0"/>
              </a:spcAft>
              <a:buSzPts val="1500"/>
              <a:buChar char="○"/>
              <a:defRPr sz="1500"/>
            </a:lvl5pPr>
            <a:lvl6pPr indent="-323850" lvl="5" marL="2743200" algn="l">
              <a:lnSpc>
                <a:spcPct val="115000"/>
              </a:lnSpc>
              <a:spcBef>
                <a:spcPts val="0"/>
              </a:spcBef>
              <a:spcAft>
                <a:spcPts val="0"/>
              </a:spcAft>
              <a:buSzPts val="1500"/>
              <a:buChar char="■"/>
              <a:defRPr sz="1500"/>
            </a:lvl6pPr>
            <a:lvl7pPr indent="-323850" lvl="6" marL="3200400" algn="l">
              <a:lnSpc>
                <a:spcPct val="115000"/>
              </a:lnSpc>
              <a:spcBef>
                <a:spcPts val="0"/>
              </a:spcBef>
              <a:spcAft>
                <a:spcPts val="0"/>
              </a:spcAft>
              <a:buSzPts val="1500"/>
              <a:buChar char="●"/>
              <a:defRPr sz="1500"/>
            </a:lvl7pPr>
            <a:lvl8pPr indent="-323850" lvl="7" marL="3657600" algn="l">
              <a:lnSpc>
                <a:spcPct val="115000"/>
              </a:lnSpc>
              <a:spcBef>
                <a:spcPts val="0"/>
              </a:spcBef>
              <a:spcAft>
                <a:spcPts val="0"/>
              </a:spcAft>
              <a:buSzPts val="1500"/>
              <a:buChar char="○"/>
              <a:defRPr sz="1500"/>
            </a:lvl8pPr>
            <a:lvl9pPr indent="-323850" lvl="8" marL="4114800" algn="l">
              <a:lnSpc>
                <a:spcPct val="115000"/>
              </a:lnSpc>
              <a:spcBef>
                <a:spcPts val="0"/>
              </a:spcBef>
              <a:spcAft>
                <a:spcPts val="0"/>
              </a:spcAft>
              <a:buSzPts val="1500"/>
              <a:buChar char="■"/>
              <a:defRPr sz="1500"/>
            </a:lvl9pPr>
          </a:lstStyle>
          <a:p/>
        </p:txBody>
      </p:sp>
      <p:sp>
        <p:nvSpPr>
          <p:cNvPr id="232" name="Google Shape;232;p40"/>
          <p:cNvSpPr txBox="1"/>
          <p:nvPr>
            <p:ph idx="12" type="sldNum"/>
          </p:nvPr>
        </p:nvSpPr>
        <p:spPr>
          <a:xfrm>
            <a:off x="9319704" y="7046639"/>
            <a:ext cx="603600" cy="594900"/>
          </a:xfrm>
          <a:prstGeom prst="rect">
            <a:avLst/>
          </a:prstGeom>
          <a:noFill/>
          <a:ln>
            <a:noFill/>
          </a:ln>
        </p:spPr>
        <p:txBody>
          <a:bodyPr anchorCtr="0" anchor="ctr" bIns="113100" lIns="113100" spcFirstLastPara="1" rIns="113100" wrap="square" tIns="1131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ntro 1">
  <p:cSld name="BLANK_8_1">
    <p:spTree>
      <p:nvGrpSpPr>
        <p:cNvPr id="10" name="Shape 10"/>
        <p:cNvGrpSpPr/>
        <p:nvPr/>
      </p:nvGrpSpPr>
      <p:grpSpPr>
        <a:xfrm>
          <a:off x="0" y="0"/>
          <a:ext cx="0" cy="0"/>
          <a:chOff x="0" y="0"/>
          <a:chExt cx="0" cy="0"/>
        </a:xfrm>
      </p:grpSpPr>
      <p:sp>
        <p:nvSpPr>
          <p:cNvPr id="11" name="Google Shape;11;p23"/>
          <p:cNvSpPr/>
          <p:nvPr/>
        </p:nvSpPr>
        <p:spPr>
          <a:xfrm flipH="1">
            <a:off x="7104475" y="1257600"/>
            <a:ext cx="2595300" cy="6033000"/>
          </a:xfrm>
          <a:prstGeom prst="rect">
            <a:avLst/>
          </a:prstGeom>
          <a:solidFill>
            <a:srgbClr val="F5F9FF"/>
          </a:solidFill>
          <a:ln cap="flat" cmpd="sng" w="19050">
            <a:solidFill>
              <a:srgbClr val="4576BB"/>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Barlow"/>
              <a:ea typeface="Barlow"/>
              <a:cs typeface="Barlow"/>
              <a:sym typeface="Barlow"/>
            </a:endParaRPr>
          </a:p>
        </p:txBody>
      </p:sp>
      <p:sp>
        <p:nvSpPr>
          <p:cNvPr id="12" name="Google Shape;12;p23"/>
          <p:cNvSpPr txBox="1"/>
          <p:nvPr/>
        </p:nvSpPr>
        <p:spPr>
          <a:xfrm>
            <a:off x="1194725" y="2259800"/>
            <a:ext cx="5540100" cy="2258100"/>
          </a:xfrm>
          <a:prstGeom prst="rect">
            <a:avLst/>
          </a:prstGeom>
          <a:noFill/>
          <a:ln>
            <a:noFill/>
          </a:ln>
        </p:spPr>
        <p:txBody>
          <a:bodyPr anchorCtr="0" anchor="t" bIns="91425" lIns="91425" spcFirstLastPara="1" rIns="91425" wrap="square" tIns="91425">
            <a:noAutofit/>
          </a:bodyPr>
          <a:lstStyle/>
          <a:p>
            <a:pPr indent="0" lvl="0" marL="0" marR="0" rtl="0" algn="ctr">
              <a:lnSpc>
                <a:spcPct val="130000"/>
              </a:lnSpc>
              <a:spcBef>
                <a:spcPts val="0"/>
              </a:spcBef>
              <a:spcAft>
                <a:spcPts val="0"/>
              </a:spcAft>
              <a:buClr>
                <a:schemeClr val="dk1"/>
              </a:buClr>
              <a:buSzPts val="1100"/>
              <a:buFont typeface="Arial"/>
              <a:buNone/>
            </a:pPr>
            <a:r>
              <a:rPr b="1" i="0" lang="en" sz="1500" u="none" cap="none" strike="noStrike">
                <a:solidFill>
                  <a:srgbClr val="434343"/>
                </a:solidFill>
                <a:latin typeface="Nunito"/>
                <a:ea typeface="Nunito"/>
                <a:cs typeface="Nunito"/>
                <a:sym typeface="Nunito"/>
              </a:rPr>
              <a:t>This journal is dedicated to YOU and to all the things that bring you JOY.  In other words: Your Happy Place.</a:t>
            </a:r>
            <a:endParaRPr b="1" i="0" sz="1500" u="none" cap="none" strike="noStrike">
              <a:solidFill>
                <a:srgbClr val="434343"/>
              </a:solidFill>
              <a:latin typeface="Nunito"/>
              <a:ea typeface="Nunito"/>
              <a:cs typeface="Nunito"/>
              <a:sym typeface="Nunito"/>
            </a:endParaRPr>
          </a:p>
          <a:p>
            <a:pPr indent="0" lvl="0" marL="0" marR="0" rtl="0" algn="ctr">
              <a:lnSpc>
                <a:spcPct val="130000"/>
              </a:lnSpc>
              <a:spcBef>
                <a:spcPts val="0"/>
              </a:spcBef>
              <a:spcAft>
                <a:spcPts val="0"/>
              </a:spcAft>
              <a:buClr>
                <a:schemeClr val="dk1"/>
              </a:buClr>
              <a:buSzPts val="1100"/>
              <a:buFont typeface="Arial"/>
              <a:buNone/>
            </a:pPr>
            <a:r>
              <a:t/>
            </a:r>
            <a:endParaRPr b="0" i="0" sz="1000" u="none" cap="none" strike="noStrike">
              <a:solidFill>
                <a:srgbClr val="434343"/>
              </a:solidFill>
              <a:latin typeface="Nunito Medium"/>
              <a:ea typeface="Nunito Medium"/>
              <a:cs typeface="Nunito Medium"/>
              <a:sym typeface="Nunito Medium"/>
            </a:endParaRPr>
          </a:p>
          <a:p>
            <a:pPr indent="0" lvl="0" marL="0" marR="0" rtl="0" algn="ctr">
              <a:lnSpc>
                <a:spcPct val="130000"/>
              </a:lnSpc>
              <a:spcBef>
                <a:spcPts val="0"/>
              </a:spcBef>
              <a:spcAft>
                <a:spcPts val="0"/>
              </a:spcAft>
              <a:buClr>
                <a:schemeClr val="dk1"/>
              </a:buClr>
              <a:buSzPts val="1100"/>
              <a:buFont typeface="Arial"/>
              <a:buNone/>
            </a:pPr>
            <a:r>
              <a:rPr b="0" i="0" lang="en" sz="1000" u="none" cap="none" strike="noStrike">
                <a:solidFill>
                  <a:srgbClr val="434343"/>
                </a:solidFill>
                <a:latin typeface="Nunito Medium"/>
                <a:ea typeface="Nunito Medium"/>
                <a:cs typeface="Nunito Medium"/>
                <a:sym typeface="Nunito Medium"/>
              </a:rPr>
              <a:t>Who are the people and what are the things, the songs, the foods, the places, and the experiences that make you </a:t>
            </a:r>
            <a:r>
              <a:rPr b="0" i="1" lang="en" sz="1000" u="none" cap="none" strike="noStrike">
                <a:solidFill>
                  <a:srgbClr val="434343"/>
                </a:solidFill>
                <a:latin typeface="Nunito Medium"/>
                <a:ea typeface="Nunito Medium"/>
                <a:cs typeface="Nunito Medium"/>
                <a:sym typeface="Nunito Medium"/>
              </a:rPr>
              <a:t>smile</a:t>
            </a:r>
            <a:r>
              <a:rPr b="0" i="0" lang="en" sz="1000" u="none" cap="none" strike="noStrike">
                <a:solidFill>
                  <a:srgbClr val="434343"/>
                </a:solidFill>
                <a:latin typeface="Nunito Medium"/>
                <a:ea typeface="Nunito Medium"/>
                <a:cs typeface="Nunito Medium"/>
                <a:sym typeface="Nunito Medium"/>
              </a:rPr>
              <a:t> or maybe even do a little </a:t>
            </a:r>
            <a:r>
              <a:rPr b="0" i="1" lang="en" sz="1000" u="none" cap="none" strike="noStrike">
                <a:solidFill>
                  <a:srgbClr val="434343"/>
                </a:solidFill>
                <a:latin typeface="Nunito Medium"/>
                <a:ea typeface="Nunito Medium"/>
                <a:cs typeface="Nunito Medium"/>
                <a:sym typeface="Nunito Medium"/>
              </a:rPr>
              <a:t>“happy dance”</a:t>
            </a:r>
            <a:r>
              <a:rPr b="0" i="0" lang="en" sz="1000" u="none" cap="none" strike="noStrike">
                <a:solidFill>
                  <a:srgbClr val="434343"/>
                </a:solidFill>
                <a:latin typeface="Nunito Medium"/>
                <a:ea typeface="Nunito Medium"/>
                <a:cs typeface="Nunito Medium"/>
                <a:sym typeface="Nunito Medium"/>
              </a:rPr>
              <a:t>? The </a:t>
            </a:r>
            <a:r>
              <a:rPr b="0" i="1" lang="en" sz="1000" u="none" cap="none" strike="noStrike">
                <a:solidFill>
                  <a:srgbClr val="434343"/>
                </a:solidFill>
                <a:latin typeface="Nunito Medium"/>
                <a:ea typeface="Nunito Medium"/>
                <a:cs typeface="Nunito Medium"/>
                <a:sym typeface="Nunito Medium"/>
              </a:rPr>
              <a:t>My Happy Place Journal</a:t>
            </a:r>
            <a:r>
              <a:rPr b="0" i="0" lang="en" sz="1000" u="none" cap="none" strike="noStrike">
                <a:solidFill>
                  <a:srgbClr val="434343"/>
                </a:solidFill>
                <a:latin typeface="Nunito Medium"/>
                <a:ea typeface="Nunito Medium"/>
                <a:cs typeface="Nunito Medium"/>
                <a:sym typeface="Nunito Medium"/>
              </a:rPr>
              <a:t> is filled with reflection prompts and activities to help you answer that question. </a:t>
            </a:r>
            <a:endParaRPr b="0" i="0" sz="1000" u="none" cap="none" strike="noStrike">
              <a:solidFill>
                <a:srgbClr val="434343"/>
              </a:solidFill>
              <a:latin typeface="Nunito Medium"/>
              <a:ea typeface="Nunito Medium"/>
              <a:cs typeface="Nunito Medium"/>
              <a:sym typeface="Nunito Medium"/>
            </a:endParaRPr>
          </a:p>
          <a:p>
            <a:pPr indent="0" lvl="0" marL="0" marR="0" rtl="0" algn="ctr">
              <a:lnSpc>
                <a:spcPct val="130000"/>
              </a:lnSpc>
              <a:spcBef>
                <a:spcPts val="0"/>
              </a:spcBef>
              <a:spcAft>
                <a:spcPts val="0"/>
              </a:spcAft>
              <a:buClr>
                <a:schemeClr val="dk1"/>
              </a:buClr>
              <a:buSzPts val="1100"/>
              <a:buFont typeface="Arial"/>
              <a:buNone/>
            </a:pPr>
            <a:r>
              <a:t/>
            </a:r>
            <a:endParaRPr b="0" i="0" sz="1000" u="none" cap="none" strike="noStrike">
              <a:solidFill>
                <a:srgbClr val="434343"/>
              </a:solidFill>
              <a:latin typeface="Nunito Medium"/>
              <a:ea typeface="Nunito Medium"/>
              <a:cs typeface="Nunito Medium"/>
              <a:sym typeface="Nunito Medium"/>
            </a:endParaRPr>
          </a:p>
          <a:p>
            <a:pPr indent="0" lvl="0" marL="0" marR="0" rtl="0" algn="ctr">
              <a:lnSpc>
                <a:spcPct val="130000"/>
              </a:lnSpc>
              <a:spcBef>
                <a:spcPts val="0"/>
              </a:spcBef>
              <a:spcAft>
                <a:spcPts val="0"/>
              </a:spcAft>
              <a:buClr>
                <a:schemeClr val="dk1"/>
              </a:buClr>
              <a:buSzPts val="1100"/>
              <a:buFont typeface="Arial"/>
              <a:buNone/>
            </a:pPr>
            <a:r>
              <a:rPr b="0" i="1" lang="en" sz="1100" u="none" cap="none" strike="noStrike">
                <a:solidFill>
                  <a:srgbClr val="434343"/>
                </a:solidFill>
                <a:latin typeface="Nunito Medium"/>
                <a:ea typeface="Nunito Medium"/>
                <a:cs typeface="Nunito Medium"/>
                <a:sym typeface="Nunito Medium"/>
              </a:rPr>
              <a:t>Why is this important? </a:t>
            </a:r>
            <a:endParaRPr b="0" i="0" sz="1000" u="none" cap="none" strike="noStrike">
              <a:solidFill>
                <a:srgbClr val="434343"/>
              </a:solidFill>
              <a:latin typeface="Nunito Medium"/>
              <a:ea typeface="Nunito Medium"/>
              <a:cs typeface="Nunito Medium"/>
              <a:sym typeface="Nunito Medium"/>
            </a:endParaRPr>
          </a:p>
        </p:txBody>
      </p:sp>
      <p:sp>
        <p:nvSpPr>
          <p:cNvPr id="13" name="Google Shape;13;p23"/>
          <p:cNvSpPr txBox="1"/>
          <p:nvPr/>
        </p:nvSpPr>
        <p:spPr>
          <a:xfrm>
            <a:off x="7253125" y="1996850"/>
            <a:ext cx="2298000" cy="51273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100"/>
              <a:buFont typeface="Arial"/>
              <a:buNone/>
            </a:pPr>
            <a:r>
              <a:rPr b="1" i="0" lang="en" sz="1100" u="none" cap="none" strike="noStrike">
                <a:solidFill>
                  <a:srgbClr val="434343"/>
                </a:solidFill>
                <a:latin typeface="Architects Daughter"/>
                <a:ea typeface="Architects Daughter"/>
                <a:cs typeface="Architects Daughter"/>
                <a:sym typeface="Architects Daughter"/>
              </a:rPr>
              <a:t>For the best user experience, </a:t>
            </a:r>
            <a:br>
              <a:rPr b="1" i="0" lang="en" sz="1100" u="none" cap="none" strike="noStrike">
                <a:solidFill>
                  <a:srgbClr val="434343"/>
                </a:solidFill>
                <a:latin typeface="Architects Daughter"/>
                <a:ea typeface="Architects Daughter"/>
                <a:cs typeface="Architects Daughter"/>
                <a:sym typeface="Architects Daughter"/>
              </a:rPr>
            </a:br>
            <a:r>
              <a:rPr b="1" i="0" lang="en" sz="1100" u="none" cap="none" strike="noStrike">
                <a:solidFill>
                  <a:srgbClr val="434343"/>
                </a:solidFill>
                <a:latin typeface="Architects Daughter"/>
                <a:ea typeface="Architects Daughter"/>
                <a:cs typeface="Architects Daughter"/>
                <a:sym typeface="Architects Daughter"/>
              </a:rPr>
              <a:t>please use a computer. </a:t>
            </a:r>
            <a:endParaRPr b="1" i="0" sz="1100" u="none" cap="none" strike="noStrike">
              <a:solidFill>
                <a:srgbClr val="434343"/>
              </a:solidFill>
              <a:latin typeface="Architects Daughter"/>
              <a:ea typeface="Architects Daughter"/>
              <a:cs typeface="Architects Daughter"/>
              <a:sym typeface="Architects Daughter"/>
            </a:endParaRPr>
          </a:p>
          <a:p>
            <a:pPr indent="0" lvl="0" marL="0" marR="0" rtl="0" algn="ctr">
              <a:lnSpc>
                <a:spcPct val="100000"/>
              </a:lnSpc>
              <a:spcBef>
                <a:spcPts val="0"/>
              </a:spcBef>
              <a:spcAft>
                <a:spcPts val="0"/>
              </a:spcAft>
              <a:buClr>
                <a:srgbClr val="000000"/>
              </a:buClr>
              <a:buSzPts val="900"/>
              <a:buFont typeface="Arial"/>
              <a:buNone/>
            </a:pPr>
            <a:br>
              <a:rPr b="0" i="0" lang="en" sz="900" u="none" cap="none" strike="noStrike">
                <a:solidFill>
                  <a:srgbClr val="434343"/>
                </a:solidFill>
                <a:latin typeface="Architects Daughter"/>
                <a:ea typeface="Architects Daughter"/>
                <a:cs typeface="Architects Daughter"/>
                <a:sym typeface="Architects Daughter"/>
              </a:rPr>
            </a:br>
            <a:endParaRPr b="0" i="0" sz="900" u="none" cap="none" strike="noStrike">
              <a:solidFill>
                <a:srgbClr val="434343"/>
              </a:solidFill>
              <a:latin typeface="Comfortaa Medium"/>
              <a:ea typeface="Comfortaa Medium"/>
              <a:cs typeface="Comfortaa Medium"/>
              <a:sym typeface="Comfortaa Medium"/>
            </a:endParaRPr>
          </a:p>
          <a:p>
            <a:pPr indent="0" lvl="0" marL="0" marR="0" rtl="0" algn="ctr">
              <a:lnSpc>
                <a:spcPct val="100000"/>
              </a:lnSpc>
              <a:spcBef>
                <a:spcPts val="0"/>
              </a:spcBef>
              <a:spcAft>
                <a:spcPts val="0"/>
              </a:spcAft>
              <a:buClr>
                <a:srgbClr val="000000"/>
              </a:buClr>
              <a:buSzPts val="1200"/>
              <a:buFont typeface="Arial"/>
              <a:buNone/>
            </a:pPr>
            <a:r>
              <a:rPr b="0" i="0" lang="en" sz="1200" u="none" cap="none" strike="noStrike">
                <a:solidFill>
                  <a:srgbClr val="434343"/>
                </a:solidFill>
                <a:latin typeface="Comfortaa Medium"/>
                <a:ea typeface="Comfortaa Medium"/>
                <a:cs typeface="Comfortaa Medium"/>
                <a:sym typeface="Comfortaa Medium"/>
              </a:rPr>
              <a:t>Getting Started</a:t>
            </a:r>
            <a:endParaRPr b="0" i="0" sz="1200" u="none" cap="none" strike="noStrike">
              <a:solidFill>
                <a:srgbClr val="434343"/>
              </a:solidFill>
              <a:latin typeface="Comfortaa Medium"/>
              <a:ea typeface="Comfortaa Medium"/>
              <a:cs typeface="Comfortaa Medium"/>
              <a:sym typeface="Comfortaa Medium"/>
            </a:endParaRPr>
          </a:p>
          <a:p>
            <a:pPr indent="0" lvl="0" marL="0" marR="0" rtl="0" algn="ctr">
              <a:lnSpc>
                <a:spcPct val="115000"/>
              </a:lnSpc>
              <a:spcBef>
                <a:spcPts val="0"/>
              </a:spcBef>
              <a:spcAft>
                <a:spcPts val="0"/>
              </a:spcAft>
              <a:buClr>
                <a:srgbClr val="000000"/>
              </a:buClr>
              <a:buSzPts val="900"/>
              <a:buFont typeface="Arial"/>
              <a:buNone/>
            </a:pPr>
            <a:r>
              <a:t/>
            </a:r>
            <a:endParaRPr b="0" i="0" sz="900" u="none" cap="none" strike="noStrike">
              <a:solidFill>
                <a:srgbClr val="434343"/>
              </a:solidFill>
              <a:latin typeface="Proxima Nova"/>
              <a:ea typeface="Proxima Nova"/>
              <a:cs typeface="Proxima Nova"/>
              <a:sym typeface="Proxima Nova"/>
            </a:endParaRPr>
          </a:p>
          <a:p>
            <a:pPr indent="0" lvl="0" marL="0" marR="0" rtl="0" algn="ctr">
              <a:lnSpc>
                <a:spcPct val="150000"/>
              </a:lnSpc>
              <a:spcBef>
                <a:spcPts val="0"/>
              </a:spcBef>
              <a:spcAft>
                <a:spcPts val="0"/>
              </a:spcAft>
              <a:buClr>
                <a:srgbClr val="000000"/>
              </a:buClr>
              <a:buSzPts val="900"/>
              <a:buFont typeface="Arial"/>
              <a:buNone/>
            </a:pPr>
            <a:r>
              <a:rPr b="0" i="0" lang="en" sz="900" u="none" cap="none" strike="noStrike">
                <a:solidFill>
                  <a:srgbClr val="434343"/>
                </a:solidFill>
                <a:latin typeface="Nunito"/>
                <a:ea typeface="Nunito"/>
                <a:cs typeface="Nunito"/>
                <a:sym typeface="Nunito"/>
              </a:rPr>
              <a:t>Save a copy to your Google Drive </a:t>
            </a:r>
            <a:br>
              <a:rPr b="0" i="0" lang="en" sz="900" u="none" cap="none" strike="noStrike">
                <a:solidFill>
                  <a:srgbClr val="434343"/>
                </a:solidFill>
                <a:latin typeface="Nunito"/>
                <a:ea typeface="Nunito"/>
                <a:cs typeface="Nunito"/>
                <a:sym typeface="Nunito"/>
              </a:rPr>
            </a:br>
            <a:r>
              <a:rPr b="0" i="0" lang="en" sz="900" u="none" cap="none" strike="noStrike">
                <a:solidFill>
                  <a:srgbClr val="434343"/>
                </a:solidFill>
                <a:latin typeface="Nunito"/>
                <a:ea typeface="Nunito"/>
                <a:cs typeface="Nunito"/>
                <a:sym typeface="Nunito"/>
              </a:rPr>
              <a:t>(File &gt; Make a Copy) to type directly into your personal digital journal. </a:t>
            </a:r>
            <a:r>
              <a:rPr b="0" i="1" lang="en" sz="900" u="none" cap="none" strike="noStrike">
                <a:solidFill>
                  <a:srgbClr val="434343"/>
                </a:solidFill>
                <a:latin typeface="Nunito"/>
                <a:ea typeface="Nunito"/>
                <a:cs typeface="Nunito"/>
                <a:sym typeface="Nunito"/>
              </a:rPr>
              <a:t>Note:</a:t>
            </a:r>
            <a:r>
              <a:rPr b="0" i="0" lang="en" sz="900" u="none" cap="none" strike="noStrike">
                <a:solidFill>
                  <a:srgbClr val="434343"/>
                </a:solidFill>
                <a:latin typeface="Nunito"/>
                <a:ea typeface="Nunito"/>
                <a:cs typeface="Nunito"/>
                <a:sym typeface="Nunito"/>
              </a:rPr>
              <a:t> </a:t>
            </a:r>
            <a:r>
              <a:rPr b="0" i="1" lang="en" sz="900" u="none" cap="none" strike="noStrike">
                <a:solidFill>
                  <a:srgbClr val="434343"/>
                </a:solidFill>
                <a:latin typeface="Nunito"/>
                <a:ea typeface="Nunito"/>
                <a:cs typeface="Nunito"/>
                <a:sym typeface="Nunito"/>
              </a:rPr>
              <a:t>You must be signed into a Google account to make a copy, otherwise the option will be greyed out. </a:t>
            </a:r>
            <a:br>
              <a:rPr b="0" i="1" lang="en" sz="900" u="none" cap="none" strike="noStrike">
                <a:solidFill>
                  <a:srgbClr val="434343"/>
                </a:solidFill>
                <a:latin typeface="Nunito"/>
                <a:ea typeface="Nunito"/>
                <a:cs typeface="Nunito"/>
                <a:sym typeface="Nunito"/>
              </a:rPr>
            </a:br>
            <a:br>
              <a:rPr b="0" i="1" lang="en" sz="900" u="none" cap="none" strike="noStrike">
                <a:solidFill>
                  <a:srgbClr val="434343"/>
                </a:solidFill>
                <a:latin typeface="Nunito"/>
                <a:ea typeface="Nunito"/>
                <a:cs typeface="Nunito"/>
                <a:sym typeface="Nunito"/>
              </a:rPr>
            </a:br>
            <a:r>
              <a:rPr b="0" i="0" lang="en" sz="900" u="none" cap="none" strike="noStrike">
                <a:solidFill>
                  <a:srgbClr val="434343"/>
                </a:solidFill>
                <a:latin typeface="Nunito"/>
                <a:ea typeface="Nunito"/>
                <a:cs typeface="Nunito"/>
                <a:sym typeface="Nunito"/>
              </a:rPr>
              <a:t>Once the copy is in your personal Drive, you can customize the fonts for your responses, duplicate or delete pages, add your own content, and even password protect your digital journal. </a:t>
            </a:r>
            <a:br>
              <a:rPr b="0" i="0" lang="en" sz="900" u="none" cap="none" strike="noStrike">
                <a:solidFill>
                  <a:srgbClr val="434343"/>
                </a:solidFill>
                <a:latin typeface="Nunito"/>
                <a:ea typeface="Nunito"/>
                <a:cs typeface="Nunito"/>
                <a:sym typeface="Nunito"/>
              </a:rPr>
            </a:br>
            <a:r>
              <a:rPr b="0" i="0" lang="en" sz="900" u="none" cap="none" strike="noStrike">
                <a:solidFill>
                  <a:srgbClr val="434343"/>
                </a:solidFill>
                <a:latin typeface="Nunito"/>
                <a:ea typeface="Nunito"/>
                <a:cs typeface="Nunito"/>
                <a:sym typeface="Nunito"/>
              </a:rPr>
              <a:t>For the best experience, we recommend using the Google Chrome browser on a computer.  </a:t>
            </a:r>
            <a:br>
              <a:rPr b="0" i="0" lang="en" sz="900" u="none" cap="none" strike="noStrike">
                <a:solidFill>
                  <a:srgbClr val="434343"/>
                </a:solidFill>
                <a:latin typeface="Nunito"/>
                <a:ea typeface="Nunito"/>
                <a:cs typeface="Nunito"/>
                <a:sym typeface="Nunito"/>
              </a:rPr>
            </a:br>
            <a:br>
              <a:rPr b="0" i="1" lang="en" sz="900" u="none" cap="none" strike="noStrike">
                <a:solidFill>
                  <a:srgbClr val="434343"/>
                </a:solidFill>
                <a:latin typeface="Proxima Nova"/>
                <a:ea typeface="Proxima Nova"/>
                <a:cs typeface="Proxima Nova"/>
                <a:sym typeface="Proxima Nova"/>
              </a:rPr>
            </a:br>
            <a:r>
              <a:rPr b="0" i="1" lang="en" sz="900" u="none" cap="none" strike="noStrike">
                <a:solidFill>
                  <a:srgbClr val="434343"/>
                </a:solidFill>
                <a:latin typeface="Nunito"/>
                <a:ea typeface="Nunito"/>
                <a:cs typeface="Nunito"/>
                <a:sym typeface="Nunito"/>
              </a:rPr>
              <a:t>To Zoom in or out: Windows users: </a:t>
            </a:r>
            <a:r>
              <a:rPr b="0" i="0" lang="en" sz="900" u="none" cap="none" strike="noStrike">
                <a:solidFill>
                  <a:srgbClr val="434343"/>
                </a:solidFill>
                <a:latin typeface="Nunito"/>
                <a:ea typeface="Nunito"/>
                <a:cs typeface="Nunito"/>
                <a:sym typeface="Nunito"/>
              </a:rPr>
              <a:t>Press Control, Alt, and +/- at the same time. </a:t>
            </a:r>
            <a:r>
              <a:rPr b="0" i="1" lang="en" sz="900" u="none" cap="none" strike="noStrike">
                <a:solidFill>
                  <a:srgbClr val="434343"/>
                </a:solidFill>
                <a:latin typeface="Nunito"/>
                <a:ea typeface="Nunito"/>
                <a:cs typeface="Nunito"/>
                <a:sym typeface="Nunito"/>
              </a:rPr>
              <a:t>Mac users:</a:t>
            </a:r>
            <a:r>
              <a:rPr b="0" i="0" lang="en" sz="900" u="none" cap="none" strike="noStrike">
                <a:solidFill>
                  <a:srgbClr val="434343"/>
                </a:solidFill>
                <a:latin typeface="Nunito"/>
                <a:ea typeface="Nunito"/>
                <a:cs typeface="Nunito"/>
                <a:sym typeface="Nunito"/>
              </a:rPr>
              <a:t> Press Command, Option, and  +/- at the same time. </a:t>
            </a:r>
            <a:endParaRPr b="0" i="0" sz="900" u="none" cap="none" strike="noStrike">
              <a:solidFill>
                <a:srgbClr val="434343"/>
              </a:solidFill>
              <a:latin typeface="Nunito"/>
              <a:ea typeface="Nunito"/>
              <a:cs typeface="Nunito"/>
              <a:sym typeface="Nunito"/>
            </a:endParaRPr>
          </a:p>
        </p:txBody>
      </p:sp>
      <p:pic>
        <p:nvPicPr>
          <p:cNvPr id="14" name="Google Shape;14;p23"/>
          <p:cNvPicPr preferRelativeResize="0"/>
          <p:nvPr/>
        </p:nvPicPr>
        <p:blipFill rotWithShape="1">
          <a:blip r:embed="rId2">
            <a:alphaModFix/>
          </a:blip>
          <a:srcRect b="0" l="4742" r="4742" t="0"/>
          <a:stretch/>
        </p:blipFill>
        <p:spPr>
          <a:xfrm>
            <a:off x="7757900" y="1581175"/>
            <a:ext cx="1276989" cy="357300"/>
          </a:xfrm>
          <a:prstGeom prst="rect">
            <a:avLst/>
          </a:prstGeom>
          <a:noFill/>
          <a:ln>
            <a:noFill/>
          </a:ln>
        </p:spPr>
      </p:pic>
      <p:pic>
        <p:nvPicPr>
          <p:cNvPr id="15" name="Google Shape;15;p23"/>
          <p:cNvPicPr preferRelativeResize="0"/>
          <p:nvPr/>
        </p:nvPicPr>
        <p:blipFill rotWithShape="1">
          <a:blip r:embed="rId3">
            <a:alphaModFix/>
          </a:blip>
          <a:srcRect b="0" l="0" r="0" t="0"/>
          <a:stretch/>
        </p:blipFill>
        <p:spPr>
          <a:xfrm>
            <a:off x="8988250" y="151450"/>
            <a:ext cx="967025" cy="962825"/>
          </a:xfrm>
          <a:prstGeom prst="rect">
            <a:avLst/>
          </a:prstGeom>
          <a:noFill/>
          <a:ln>
            <a:noFill/>
          </a:ln>
        </p:spPr>
      </p:pic>
      <p:pic>
        <p:nvPicPr>
          <p:cNvPr id="16" name="Google Shape;16;p23"/>
          <p:cNvPicPr preferRelativeResize="0"/>
          <p:nvPr/>
        </p:nvPicPr>
        <p:blipFill rotWithShape="1">
          <a:blip r:embed="rId4">
            <a:alphaModFix/>
          </a:blip>
          <a:srcRect b="0" l="0" r="0" t="0"/>
          <a:stretch/>
        </p:blipFill>
        <p:spPr>
          <a:xfrm>
            <a:off x="1811625" y="888983"/>
            <a:ext cx="4220951" cy="750447"/>
          </a:xfrm>
          <a:prstGeom prst="rect">
            <a:avLst/>
          </a:prstGeom>
          <a:noFill/>
          <a:ln>
            <a:noFill/>
          </a:ln>
        </p:spPr>
      </p:pic>
      <p:sp>
        <p:nvSpPr>
          <p:cNvPr id="17" name="Google Shape;17;p23"/>
          <p:cNvSpPr txBox="1"/>
          <p:nvPr/>
        </p:nvSpPr>
        <p:spPr>
          <a:xfrm>
            <a:off x="2040789" y="1489651"/>
            <a:ext cx="3807300" cy="6915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500"/>
              <a:buFont typeface="Arial"/>
              <a:buNone/>
            </a:pPr>
            <a:r>
              <a:rPr b="0" i="0" lang="en" sz="2500" u="none" cap="none" strike="noStrike">
                <a:solidFill>
                  <a:srgbClr val="434343"/>
                </a:solidFill>
                <a:latin typeface="Architects Daughter"/>
                <a:ea typeface="Architects Daughter"/>
                <a:cs typeface="Architects Daughter"/>
                <a:sym typeface="Architects Daughter"/>
              </a:rPr>
              <a:t>Journal</a:t>
            </a:r>
            <a:endParaRPr b="0" i="0" sz="2500" u="none" cap="none" strike="noStrike">
              <a:solidFill>
                <a:srgbClr val="434343"/>
              </a:solidFill>
              <a:latin typeface="Architects Daughter"/>
              <a:ea typeface="Architects Daughter"/>
              <a:cs typeface="Architects Daughter"/>
              <a:sym typeface="Architects Daughter"/>
            </a:endParaRPr>
          </a:p>
        </p:txBody>
      </p:sp>
      <p:sp>
        <p:nvSpPr>
          <p:cNvPr id="18" name="Google Shape;18;p23"/>
          <p:cNvSpPr txBox="1"/>
          <p:nvPr/>
        </p:nvSpPr>
        <p:spPr>
          <a:xfrm>
            <a:off x="2018431" y="497425"/>
            <a:ext cx="3918000" cy="3915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800"/>
              <a:buFont typeface="Arial"/>
              <a:buNone/>
            </a:pPr>
            <a:r>
              <a:rPr b="0" i="0" lang="en" sz="1800" u="none" cap="none" strike="noStrike">
                <a:solidFill>
                  <a:srgbClr val="434343"/>
                </a:solidFill>
                <a:latin typeface="Poppins SemiBold"/>
                <a:ea typeface="Poppins SemiBold"/>
                <a:cs typeface="Poppins SemiBold"/>
                <a:sym typeface="Poppins SemiBold"/>
              </a:rPr>
              <a:t>The Steve Fund’s</a:t>
            </a:r>
            <a:endParaRPr b="0" i="0" sz="1800" u="none" cap="none" strike="noStrike">
              <a:solidFill>
                <a:srgbClr val="434343"/>
              </a:solidFill>
              <a:latin typeface="Poppins SemiBold"/>
              <a:ea typeface="Poppins SemiBold"/>
              <a:cs typeface="Poppins SemiBold"/>
              <a:sym typeface="Poppins SemiBold"/>
            </a:endParaRPr>
          </a:p>
        </p:txBody>
      </p:sp>
      <p:pic>
        <p:nvPicPr>
          <p:cNvPr id="19" name="Google Shape;19;p23"/>
          <p:cNvPicPr preferRelativeResize="0"/>
          <p:nvPr/>
        </p:nvPicPr>
        <p:blipFill rotWithShape="1">
          <a:blip r:embed="rId5">
            <a:alphaModFix/>
          </a:blip>
          <a:srcRect b="0" l="6505" r="6506" t="0"/>
          <a:stretch/>
        </p:blipFill>
        <p:spPr>
          <a:xfrm>
            <a:off x="0" y="4448009"/>
            <a:ext cx="2595302" cy="3324390"/>
          </a:xfrm>
          <a:prstGeom prst="rect">
            <a:avLst/>
          </a:prstGeom>
          <a:noFill/>
          <a:ln>
            <a:noFill/>
          </a:ln>
        </p:spPr>
      </p:pic>
      <p:sp>
        <p:nvSpPr>
          <p:cNvPr id="20" name="Google Shape;20;p23"/>
          <p:cNvSpPr txBox="1"/>
          <p:nvPr/>
        </p:nvSpPr>
        <p:spPr>
          <a:xfrm>
            <a:off x="2098650" y="4319275"/>
            <a:ext cx="3871200" cy="3376800"/>
          </a:xfrm>
          <a:prstGeom prst="rect">
            <a:avLst/>
          </a:prstGeom>
          <a:noFill/>
          <a:ln>
            <a:noFill/>
          </a:ln>
        </p:spPr>
        <p:txBody>
          <a:bodyPr anchorCtr="0" anchor="t" bIns="91425" lIns="91425" spcFirstLastPara="1" rIns="91425" wrap="square" tIns="91425">
            <a:noAutofit/>
          </a:bodyPr>
          <a:lstStyle/>
          <a:p>
            <a:pPr indent="0" lvl="0" marL="0" marR="0" rtl="0" algn="ctr">
              <a:lnSpc>
                <a:spcPct val="130000"/>
              </a:lnSpc>
              <a:spcBef>
                <a:spcPts val="0"/>
              </a:spcBef>
              <a:spcAft>
                <a:spcPts val="0"/>
              </a:spcAft>
              <a:buClr>
                <a:schemeClr val="dk1"/>
              </a:buClr>
              <a:buSzPts val="1100"/>
              <a:buFont typeface="Arial"/>
              <a:buNone/>
            </a:pPr>
            <a:r>
              <a:rPr b="0" i="0" lang="en" sz="1000" u="none" cap="none" strike="noStrike">
                <a:solidFill>
                  <a:srgbClr val="434343"/>
                </a:solidFill>
                <a:latin typeface="Nunito Medium"/>
                <a:ea typeface="Nunito Medium"/>
                <a:cs typeface="Nunito Medium"/>
                <a:sym typeface="Nunito Medium"/>
              </a:rPr>
              <a:t>Life can be stressful. If not balanced out, emotions such as sadness and worry can take a toll on our mental health. Knowing what brings you joy and being able to access your happy place can help you manage feelings of anxiety, depression, and stress. This is especially important for young people of color. As you go through the </a:t>
            </a:r>
            <a:r>
              <a:rPr b="0" i="1" lang="en" sz="1000" u="none" cap="none" strike="noStrike">
                <a:solidFill>
                  <a:srgbClr val="434343"/>
                </a:solidFill>
                <a:latin typeface="Nunito Medium"/>
                <a:ea typeface="Nunito Medium"/>
                <a:cs typeface="Nunito Medium"/>
                <a:sym typeface="Nunito Medium"/>
              </a:rPr>
              <a:t>My Happy Place Journal</a:t>
            </a:r>
            <a:r>
              <a:rPr b="0" i="0" lang="en" sz="1000" u="none" cap="none" strike="noStrike">
                <a:solidFill>
                  <a:srgbClr val="434343"/>
                </a:solidFill>
                <a:latin typeface="Nunito Medium"/>
                <a:ea typeface="Nunito Medium"/>
                <a:cs typeface="Nunito Medium"/>
                <a:sym typeface="Nunito Medium"/>
              </a:rPr>
              <a:t>, we hope you will take time to also reflect on aspects of your identity, heritage, and culture that bring you joy and help you feel connected to your community.</a:t>
            </a:r>
            <a:endParaRPr b="0" i="0" sz="1000" u="none" cap="none" strike="noStrike">
              <a:solidFill>
                <a:srgbClr val="434343"/>
              </a:solidFill>
              <a:latin typeface="Nunito Medium"/>
              <a:ea typeface="Nunito Medium"/>
              <a:cs typeface="Nunito Medium"/>
              <a:sym typeface="Nunito Medium"/>
            </a:endParaRPr>
          </a:p>
          <a:p>
            <a:pPr indent="0" lvl="0" marL="0" marR="0" rtl="0" algn="ctr">
              <a:lnSpc>
                <a:spcPct val="130000"/>
              </a:lnSpc>
              <a:spcBef>
                <a:spcPts val="0"/>
              </a:spcBef>
              <a:spcAft>
                <a:spcPts val="0"/>
              </a:spcAft>
              <a:buClr>
                <a:schemeClr val="dk1"/>
              </a:buClr>
              <a:buSzPts val="1100"/>
              <a:buFont typeface="Arial"/>
              <a:buNone/>
            </a:pPr>
            <a:r>
              <a:t/>
            </a:r>
            <a:endParaRPr b="0" i="0" sz="1000" u="none" cap="none" strike="noStrike">
              <a:solidFill>
                <a:srgbClr val="434343"/>
              </a:solidFill>
              <a:latin typeface="Nunito Medium"/>
              <a:ea typeface="Nunito Medium"/>
              <a:cs typeface="Nunito Medium"/>
              <a:sym typeface="Nunito Medium"/>
            </a:endParaRPr>
          </a:p>
          <a:p>
            <a:pPr indent="0" lvl="0" marL="0" marR="0" rtl="0" algn="ctr">
              <a:lnSpc>
                <a:spcPct val="130000"/>
              </a:lnSpc>
              <a:spcBef>
                <a:spcPts val="0"/>
              </a:spcBef>
              <a:spcAft>
                <a:spcPts val="0"/>
              </a:spcAft>
              <a:buClr>
                <a:schemeClr val="dk1"/>
              </a:buClr>
              <a:buSzPts val="1100"/>
              <a:buFont typeface="Arial"/>
              <a:buNone/>
            </a:pPr>
            <a:r>
              <a:rPr b="0" i="0" lang="en" sz="1000" u="none" cap="none" strike="noStrike">
                <a:solidFill>
                  <a:srgbClr val="434343"/>
                </a:solidFill>
                <a:latin typeface="Nunito Medium"/>
                <a:ea typeface="Nunito Medium"/>
                <a:cs typeface="Nunito Medium"/>
                <a:sym typeface="Nunito Medium"/>
              </a:rPr>
              <a:t>Our ultimate aim is to see you THRIVE and FLOURISH </a:t>
            </a:r>
            <a:br>
              <a:rPr b="0" i="0" lang="en" sz="1000" u="none" cap="none" strike="noStrike">
                <a:solidFill>
                  <a:srgbClr val="434343"/>
                </a:solidFill>
                <a:latin typeface="Nunito Medium"/>
                <a:ea typeface="Nunito Medium"/>
                <a:cs typeface="Nunito Medium"/>
                <a:sym typeface="Nunito Medium"/>
              </a:rPr>
            </a:br>
            <a:r>
              <a:rPr b="0" i="0" lang="en" sz="1000" u="none" cap="none" strike="noStrike">
                <a:solidFill>
                  <a:srgbClr val="434343"/>
                </a:solidFill>
                <a:latin typeface="Nunito Medium"/>
                <a:ea typeface="Nunito Medium"/>
                <a:cs typeface="Nunito Medium"/>
                <a:sym typeface="Nunito Medium"/>
              </a:rPr>
              <a:t>by actively practicing joy.</a:t>
            </a:r>
            <a:endParaRPr b="0" i="0" sz="1000" u="none" cap="none" strike="noStrike">
              <a:solidFill>
                <a:srgbClr val="434343"/>
              </a:solidFill>
              <a:latin typeface="Nunito Medium"/>
              <a:ea typeface="Nunito Medium"/>
              <a:cs typeface="Nunito Medium"/>
              <a:sym typeface="Nunito Medium"/>
            </a:endParaRPr>
          </a:p>
          <a:p>
            <a:pPr indent="0" lvl="0" marL="0" marR="0" rtl="0" algn="ctr">
              <a:lnSpc>
                <a:spcPct val="130000"/>
              </a:lnSpc>
              <a:spcBef>
                <a:spcPts val="0"/>
              </a:spcBef>
              <a:spcAft>
                <a:spcPts val="0"/>
              </a:spcAft>
              <a:buClr>
                <a:schemeClr val="dk1"/>
              </a:buClr>
              <a:buSzPts val="1100"/>
              <a:buFont typeface="Arial"/>
              <a:buNone/>
            </a:pPr>
            <a:r>
              <a:t/>
            </a:r>
            <a:endParaRPr b="0" i="0" sz="1000" u="none" cap="none" strike="noStrike">
              <a:solidFill>
                <a:srgbClr val="434343"/>
              </a:solidFill>
              <a:latin typeface="Nunito Medium"/>
              <a:ea typeface="Nunito Medium"/>
              <a:cs typeface="Nunito Medium"/>
              <a:sym typeface="Nunito Medium"/>
            </a:endParaRPr>
          </a:p>
          <a:p>
            <a:pPr indent="0" lvl="0" marL="0" marR="0" rtl="0" algn="ctr">
              <a:lnSpc>
                <a:spcPct val="115000"/>
              </a:lnSpc>
              <a:spcBef>
                <a:spcPts val="0"/>
              </a:spcBef>
              <a:spcAft>
                <a:spcPts val="1500"/>
              </a:spcAft>
              <a:buClr>
                <a:schemeClr val="dk1"/>
              </a:buClr>
              <a:buSzPts val="1100"/>
              <a:buFont typeface="Arial"/>
              <a:buNone/>
            </a:pPr>
            <a:r>
              <a:rPr b="0" i="0" lang="en" sz="1000" u="none" cap="none" strike="noStrike">
                <a:solidFill>
                  <a:srgbClr val="434343"/>
                </a:solidFill>
                <a:latin typeface="Nunito Medium"/>
                <a:ea typeface="Nunito Medium"/>
                <a:cs typeface="Nunito Medium"/>
                <a:sym typeface="Nunito Medium"/>
              </a:rPr>
              <a:t>What is </a:t>
            </a:r>
            <a:r>
              <a:rPr b="0" i="1" lang="en" sz="1000" u="none" cap="none" strike="noStrike">
                <a:solidFill>
                  <a:srgbClr val="434343"/>
                </a:solidFill>
                <a:latin typeface="Nunito Medium"/>
                <a:ea typeface="Nunito Medium"/>
                <a:cs typeface="Nunito Medium"/>
                <a:sym typeface="Nunito Medium"/>
              </a:rPr>
              <a:t>your</a:t>
            </a:r>
            <a:r>
              <a:rPr b="0" i="0" lang="en" sz="1000" u="none" cap="none" strike="noStrike">
                <a:solidFill>
                  <a:srgbClr val="434343"/>
                </a:solidFill>
                <a:latin typeface="Nunito Medium"/>
                <a:ea typeface="Nunito Medium"/>
                <a:cs typeface="Nunito Medium"/>
                <a:sym typeface="Nunito Medium"/>
              </a:rPr>
              <a:t> Happy Place? Let’s find out!</a:t>
            </a:r>
            <a:endParaRPr b="0" i="0" sz="1000" u="none" cap="none" strike="noStrike">
              <a:solidFill>
                <a:srgbClr val="434343"/>
              </a:solidFill>
              <a:latin typeface="Nunito Medium"/>
              <a:ea typeface="Nunito Medium"/>
              <a:cs typeface="Nunito Medium"/>
              <a:sym typeface="Nunito Medium"/>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33" name="Shape 233"/>
        <p:cNvGrpSpPr/>
        <p:nvPr/>
      </p:nvGrpSpPr>
      <p:grpSpPr>
        <a:xfrm>
          <a:off x="0" y="0"/>
          <a:ext cx="0" cy="0"/>
          <a:chOff x="0" y="0"/>
          <a:chExt cx="0" cy="0"/>
        </a:xfrm>
      </p:grpSpPr>
      <p:sp>
        <p:nvSpPr>
          <p:cNvPr id="234" name="Google Shape;234;p41"/>
          <p:cNvSpPr txBox="1"/>
          <p:nvPr>
            <p:ph type="title"/>
          </p:nvPr>
        </p:nvSpPr>
        <p:spPr>
          <a:xfrm>
            <a:off x="342870" y="672482"/>
            <a:ext cx="9372600" cy="865500"/>
          </a:xfrm>
          <a:prstGeom prst="rect">
            <a:avLst/>
          </a:prstGeom>
          <a:noFill/>
          <a:ln>
            <a:noFill/>
          </a:ln>
        </p:spPr>
        <p:txBody>
          <a:bodyPr anchorCtr="0" anchor="t" bIns="113100" lIns="113100" spcFirstLastPara="1" rIns="113100" wrap="square" tIns="113100">
            <a:noAutofit/>
          </a:bodyPr>
          <a:lstStyle>
            <a:lvl1pPr lvl="0" algn="l">
              <a:lnSpc>
                <a:spcPct val="100000"/>
              </a:lnSpc>
              <a:spcBef>
                <a:spcPts val="0"/>
              </a:spcBef>
              <a:spcAft>
                <a:spcPts val="0"/>
              </a:spcAft>
              <a:buSzPts val="3500"/>
              <a:buNone/>
              <a:defRPr/>
            </a:lvl1pPr>
            <a:lvl2pPr lvl="1" algn="l">
              <a:lnSpc>
                <a:spcPct val="100000"/>
              </a:lnSpc>
              <a:spcBef>
                <a:spcPts val="0"/>
              </a:spcBef>
              <a:spcAft>
                <a:spcPts val="0"/>
              </a:spcAft>
              <a:buSzPts val="3500"/>
              <a:buNone/>
              <a:defRPr/>
            </a:lvl2pPr>
            <a:lvl3pPr lvl="2" algn="l">
              <a:lnSpc>
                <a:spcPct val="100000"/>
              </a:lnSpc>
              <a:spcBef>
                <a:spcPts val="0"/>
              </a:spcBef>
              <a:spcAft>
                <a:spcPts val="0"/>
              </a:spcAft>
              <a:buSzPts val="3500"/>
              <a:buNone/>
              <a:defRPr/>
            </a:lvl3pPr>
            <a:lvl4pPr lvl="3" algn="l">
              <a:lnSpc>
                <a:spcPct val="100000"/>
              </a:lnSpc>
              <a:spcBef>
                <a:spcPts val="0"/>
              </a:spcBef>
              <a:spcAft>
                <a:spcPts val="0"/>
              </a:spcAft>
              <a:buSzPts val="3500"/>
              <a:buNone/>
              <a:defRPr/>
            </a:lvl4pPr>
            <a:lvl5pPr lvl="4" algn="l">
              <a:lnSpc>
                <a:spcPct val="100000"/>
              </a:lnSpc>
              <a:spcBef>
                <a:spcPts val="0"/>
              </a:spcBef>
              <a:spcAft>
                <a:spcPts val="0"/>
              </a:spcAft>
              <a:buSzPts val="3500"/>
              <a:buNone/>
              <a:defRPr/>
            </a:lvl5pPr>
            <a:lvl6pPr lvl="5" algn="l">
              <a:lnSpc>
                <a:spcPct val="100000"/>
              </a:lnSpc>
              <a:spcBef>
                <a:spcPts val="0"/>
              </a:spcBef>
              <a:spcAft>
                <a:spcPts val="0"/>
              </a:spcAft>
              <a:buSzPts val="3500"/>
              <a:buNone/>
              <a:defRPr/>
            </a:lvl6pPr>
            <a:lvl7pPr lvl="6" algn="l">
              <a:lnSpc>
                <a:spcPct val="100000"/>
              </a:lnSpc>
              <a:spcBef>
                <a:spcPts val="0"/>
              </a:spcBef>
              <a:spcAft>
                <a:spcPts val="0"/>
              </a:spcAft>
              <a:buSzPts val="3500"/>
              <a:buNone/>
              <a:defRPr/>
            </a:lvl7pPr>
            <a:lvl8pPr lvl="7" algn="l">
              <a:lnSpc>
                <a:spcPct val="100000"/>
              </a:lnSpc>
              <a:spcBef>
                <a:spcPts val="0"/>
              </a:spcBef>
              <a:spcAft>
                <a:spcPts val="0"/>
              </a:spcAft>
              <a:buSzPts val="3500"/>
              <a:buNone/>
              <a:defRPr/>
            </a:lvl8pPr>
            <a:lvl9pPr lvl="8" algn="l">
              <a:lnSpc>
                <a:spcPct val="100000"/>
              </a:lnSpc>
              <a:spcBef>
                <a:spcPts val="0"/>
              </a:spcBef>
              <a:spcAft>
                <a:spcPts val="0"/>
              </a:spcAft>
              <a:buSzPts val="3500"/>
              <a:buNone/>
              <a:defRPr/>
            </a:lvl9pPr>
          </a:lstStyle>
          <a:p/>
        </p:txBody>
      </p:sp>
      <p:sp>
        <p:nvSpPr>
          <p:cNvPr id="235" name="Google Shape;235;p41"/>
          <p:cNvSpPr txBox="1"/>
          <p:nvPr>
            <p:ph idx="12" type="sldNum"/>
          </p:nvPr>
        </p:nvSpPr>
        <p:spPr>
          <a:xfrm>
            <a:off x="9319704" y="7046639"/>
            <a:ext cx="603600" cy="594900"/>
          </a:xfrm>
          <a:prstGeom prst="rect">
            <a:avLst/>
          </a:prstGeom>
          <a:noFill/>
          <a:ln>
            <a:noFill/>
          </a:ln>
        </p:spPr>
        <p:txBody>
          <a:bodyPr anchorCtr="0" anchor="ctr" bIns="113100" lIns="113100" spcFirstLastPara="1" rIns="113100" wrap="square" tIns="1131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36" name="Shape 236"/>
        <p:cNvGrpSpPr/>
        <p:nvPr/>
      </p:nvGrpSpPr>
      <p:grpSpPr>
        <a:xfrm>
          <a:off x="0" y="0"/>
          <a:ext cx="0" cy="0"/>
          <a:chOff x="0" y="0"/>
          <a:chExt cx="0" cy="0"/>
        </a:xfrm>
      </p:grpSpPr>
      <p:sp>
        <p:nvSpPr>
          <p:cNvPr id="237" name="Google Shape;237;p42"/>
          <p:cNvSpPr txBox="1"/>
          <p:nvPr>
            <p:ph type="title"/>
          </p:nvPr>
        </p:nvSpPr>
        <p:spPr>
          <a:xfrm>
            <a:off x="342870" y="839573"/>
            <a:ext cx="3088800" cy="1141800"/>
          </a:xfrm>
          <a:prstGeom prst="rect">
            <a:avLst/>
          </a:prstGeom>
          <a:noFill/>
          <a:ln>
            <a:noFill/>
          </a:ln>
        </p:spPr>
        <p:txBody>
          <a:bodyPr anchorCtr="0" anchor="b" bIns="113100" lIns="113100" spcFirstLastPara="1" rIns="113100" wrap="square" tIns="113100">
            <a:noAutofit/>
          </a:bodyPr>
          <a:lstStyle>
            <a:lvl1pPr lvl="0" algn="l">
              <a:lnSpc>
                <a:spcPct val="100000"/>
              </a:lnSpc>
              <a:spcBef>
                <a:spcPts val="0"/>
              </a:spcBef>
              <a:spcAft>
                <a:spcPts val="0"/>
              </a:spcAft>
              <a:buSzPts val="3000"/>
              <a:buNone/>
              <a:defRPr sz="3000"/>
            </a:lvl1pPr>
            <a:lvl2pPr lvl="1" algn="l">
              <a:lnSpc>
                <a:spcPct val="100000"/>
              </a:lnSpc>
              <a:spcBef>
                <a:spcPts val="0"/>
              </a:spcBef>
              <a:spcAft>
                <a:spcPts val="0"/>
              </a:spcAft>
              <a:buSzPts val="3000"/>
              <a:buNone/>
              <a:defRPr sz="3000"/>
            </a:lvl2pPr>
            <a:lvl3pPr lvl="2" algn="l">
              <a:lnSpc>
                <a:spcPct val="100000"/>
              </a:lnSpc>
              <a:spcBef>
                <a:spcPts val="0"/>
              </a:spcBef>
              <a:spcAft>
                <a:spcPts val="0"/>
              </a:spcAft>
              <a:buSzPts val="3000"/>
              <a:buNone/>
              <a:defRPr sz="3000"/>
            </a:lvl3pPr>
            <a:lvl4pPr lvl="3" algn="l">
              <a:lnSpc>
                <a:spcPct val="100000"/>
              </a:lnSpc>
              <a:spcBef>
                <a:spcPts val="0"/>
              </a:spcBef>
              <a:spcAft>
                <a:spcPts val="0"/>
              </a:spcAft>
              <a:buSzPts val="3000"/>
              <a:buNone/>
              <a:defRPr sz="3000"/>
            </a:lvl4pPr>
            <a:lvl5pPr lvl="4" algn="l">
              <a:lnSpc>
                <a:spcPct val="100000"/>
              </a:lnSpc>
              <a:spcBef>
                <a:spcPts val="0"/>
              </a:spcBef>
              <a:spcAft>
                <a:spcPts val="0"/>
              </a:spcAft>
              <a:buSzPts val="3000"/>
              <a:buNone/>
              <a:defRPr sz="3000"/>
            </a:lvl5pPr>
            <a:lvl6pPr lvl="5" algn="l">
              <a:lnSpc>
                <a:spcPct val="100000"/>
              </a:lnSpc>
              <a:spcBef>
                <a:spcPts val="0"/>
              </a:spcBef>
              <a:spcAft>
                <a:spcPts val="0"/>
              </a:spcAft>
              <a:buSzPts val="3000"/>
              <a:buNone/>
              <a:defRPr sz="3000"/>
            </a:lvl6pPr>
            <a:lvl7pPr lvl="6" algn="l">
              <a:lnSpc>
                <a:spcPct val="100000"/>
              </a:lnSpc>
              <a:spcBef>
                <a:spcPts val="0"/>
              </a:spcBef>
              <a:spcAft>
                <a:spcPts val="0"/>
              </a:spcAft>
              <a:buSzPts val="3000"/>
              <a:buNone/>
              <a:defRPr sz="3000"/>
            </a:lvl7pPr>
            <a:lvl8pPr lvl="7" algn="l">
              <a:lnSpc>
                <a:spcPct val="100000"/>
              </a:lnSpc>
              <a:spcBef>
                <a:spcPts val="0"/>
              </a:spcBef>
              <a:spcAft>
                <a:spcPts val="0"/>
              </a:spcAft>
              <a:buSzPts val="3000"/>
              <a:buNone/>
              <a:defRPr sz="3000"/>
            </a:lvl8pPr>
            <a:lvl9pPr lvl="8" algn="l">
              <a:lnSpc>
                <a:spcPct val="100000"/>
              </a:lnSpc>
              <a:spcBef>
                <a:spcPts val="0"/>
              </a:spcBef>
              <a:spcAft>
                <a:spcPts val="0"/>
              </a:spcAft>
              <a:buSzPts val="3000"/>
              <a:buNone/>
              <a:defRPr sz="3000"/>
            </a:lvl9pPr>
          </a:lstStyle>
          <a:p/>
        </p:txBody>
      </p:sp>
      <p:sp>
        <p:nvSpPr>
          <p:cNvPr id="238" name="Google Shape;238;p42"/>
          <p:cNvSpPr txBox="1"/>
          <p:nvPr>
            <p:ph idx="1" type="body"/>
          </p:nvPr>
        </p:nvSpPr>
        <p:spPr>
          <a:xfrm>
            <a:off x="342870" y="2099840"/>
            <a:ext cx="3088800" cy="4804500"/>
          </a:xfrm>
          <a:prstGeom prst="rect">
            <a:avLst/>
          </a:prstGeom>
          <a:noFill/>
          <a:ln>
            <a:noFill/>
          </a:ln>
        </p:spPr>
        <p:txBody>
          <a:bodyPr anchorCtr="0" anchor="t" bIns="113100" lIns="113100" spcFirstLastPara="1" rIns="113100" wrap="square" tIns="113100">
            <a:noAutofit/>
          </a:bodyPr>
          <a:lstStyle>
            <a:lvl1pPr indent="-323850" lvl="0" marL="457200" algn="l">
              <a:lnSpc>
                <a:spcPct val="115000"/>
              </a:lnSpc>
              <a:spcBef>
                <a:spcPts val="0"/>
              </a:spcBef>
              <a:spcAft>
                <a:spcPts val="0"/>
              </a:spcAft>
              <a:buSzPts val="1500"/>
              <a:buChar char="●"/>
              <a:defRPr sz="1500"/>
            </a:lvl1pPr>
            <a:lvl2pPr indent="-323850" lvl="1" marL="914400" algn="l">
              <a:lnSpc>
                <a:spcPct val="115000"/>
              </a:lnSpc>
              <a:spcBef>
                <a:spcPts val="0"/>
              </a:spcBef>
              <a:spcAft>
                <a:spcPts val="0"/>
              </a:spcAft>
              <a:buSzPts val="1500"/>
              <a:buChar char="○"/>
              <a:defRPr sz="1500"/>
            </a:lvl2pPr>
            <a:lvl3pPr indent="-323850" lvl="2" marL="1371600" algn="l">
              <a:lnSpc>
                <a:spcPct val="115000"/>
              </a:lnSpc>
              <a:spcBef>
                <a:spcPts val="0"/>
              </a:spcBef>
              <a:spcAft>
                <a:spcPts val="0"/>
              </a:spcAft>
              <a:buSzPts val="1500"/>
              <a:buChar char="■"/>
              <a:defRPr sz="1500"/>
            </a:lvl3pPr>
            <a:lvl4pPr indent="-323850" lvl="3" marL="1828800" algn="l">
              <a:lnSpc>
                <a:spcPct val="115000"/>
              </a:lnSpc>
              <a:spcBef>
                <a:spcPts val="0"/>
              </a:spcBef>
              <a:spcAft>
                <a:spcPts val="0"/>
              </a:spcAft>
              <a:buSzPts val="1500"/>
              <a:buChar char="●"/>
              <a:defRPr sz="1500"/>
            </a:lvl4pPr>
            <a:lvl5pPr indent="-323850" lvl="4" marL="2286000" algn="l">
              <a:lnSpc>
                <a:spcPct val="115000"/>
              </a:lnSpc>
              <a:spcBef>
                <a:spcPts val="0"/>
              </a:spcBef>
              <a:spcAft>
                <a:spcPts val="0"/>
              </a:spcAft>
              <a:buSzPts val="1500"/>
              <a:buChar char="○"/>
              <a:defRPr sz="1500"/>
            </a:lvl5pPr>
            <a:lvl6pPr indent="-323850" lvl="5" marL="2743200" algn="l">
              <a:lnSpc>
                <a:spcPct val="115000"/>
              </a:lnSpc>
              <a:spcBef>
                <a:spcPts val="0"/>
              </a:spcBef>
              <a:spcAft>
                <a:spcPts val="0"/>
              </a:spcAft>
              <a:buSzPts val="1500"/>
              <a:buChar char="■"/>
              <a:defRPr sz="1500"/>
            </a:lvl6pPr>
            <a:lvl7pPr indent="-323850" lvl="6" marL="3200400" algn="l">
              <a:lnSpc>
                <a:spcPct val="115000"/>
              </a:lnSpc>
              <a:spcBef>
                <a:spcPts val="0"/>
              </a:spcBef>
              <a:spcAft>
                <a:spcPts val="0"/>
              </a:spcAft>
              <a:buSzPts val="1500"/>
              <a:buChar char="●"/>
              <a:defRPr sz="1500"/>
            </a:lvl7pPr>
            <a:lvl8pPr indent="-323850" lvl="7" marL="3657600" algn="l">
              <a:lnSpc>
                <a:spcPct val="115000"/>
              </a:lnSpc>
              <a:spcBef>
                <a:spcPts val="0"/>
              </a:spcBef>
              <a:spcAft>
                <a:spcPts val="0"/>
              </a:spcAft>
              <a:buSzPts val="1500"/>
              <a:buChar char="○"/>
              <a:defRPr sz="1500"/>
            </a:lvl8pPr>
            <a:lvl9pPr indent="-323850" lvl="8" marL="4114800" algn="l">
              <a:lnSpc>
                <a:spcPct val="115000"/>
              </a:lnSpc>
              <a:spcBef>
                <a:spcPts val="0"/>
              </a:spcBef>
              <a:spcAft>
                <a:spcPts val="0"/>
              </a:spcAft>
              <a:buSzPts val="1500"/>
              <a:buChar char="■"/>
              <a:defRPr sz="1500"/>
            </a:lvl9pPr>
          </a:lstStyle>
          <a:p/>
        </p:txBody>
      </p:sp>
      <p:sp>
        <p:nvSpPr>
          <p:cNvPr id="239" name="Google Shape;239;p42"/>
          <p:cNvSpPr txBox="1"/>
          <p:nvPr>
            <p:ph idx="12" type="sldNum"/>
          </p:nvPr>
        </p:nvSpPr>
        <p:spPr>
          <a:xfrm>
            <a:off x="9319704" y="7046639"/>
            <a:ext cx="603600" cy="594900"/>
          </a:xfrm>
          <a:prstGeom prst="rect">
            <a:avLst/>
          </a:prstGeom>
          <a:noFill/>
          <a:ln>
            <a:noFill/>
          </a:ln>
        </p:spPr>
        <p:txBody>
          <a:bodyPr anchorCtr="0" anchor="ctr" bIns="113100" lIns="113100" spcFirstLastPara="1" rIns="113100" wrap="square" tIns="1131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240" name="Shape 240"/>
        <p:cNvGrpSpPr/>
        <p:nvPr/>
      </p:nvGrpSpPr>
      <p:grpSpPr>
        <a:xfrm>
          <a:off x="0" y="0"/>
          <a:ext cx="0" cy="0"/>
          <a:chOff x="0" y="0"/>
          <a:chExt cx="0" cy="0"/>
        </a:xfrm>
      </p:grpSpPr>
      <p:sp>
        <p:nvSpPr>
          <p:cNvPr id="241" name="Google Shape;241;p43"/>
          <p:cNvSpPr txBox="1"/>
          <p:nvPr>
            <p:ph type="title"/>
          </p:nvPr>
        </p:nvSpPr>
        <p:spPr>
          <a:xfrm>
            <a:off x="539275" y="680227"/>
            <a:ext cx="7004700" cy="6181800"/>
          </a:xfrm>
          <a:prstGeom prst="rect">
            <a:avLst/>
          </a:prstGeom>
          <a:noFill/>
          <a:ln>
            <a:noFill/>
          </a:ln>
        </p:spPr>
        <p:txBody>
          <a:bodyPr anchorCtr="0" anchor="ctr" bIns="113100" lIns="113100" spcFirstLastPara="1" rIns="113100" wrap="square" tIns="113100">
            <a:noAutofit/>
          </a:bodyPr>
          <a:lstStyle>
            <a:lvl1pPr lvl="0" algn="l">
              <a:lnSpc>
                <a:spcPct val="100000"/>
              </a:lnSpc>
              <a:spcBef>
                <a:spcPts val="0"/>
              </a:spcBef>
              <a:spcAft>
                <a:spcPts val="0"/>
              </a:spcAft>
              <a:buSzPts val="5900"/>
              <a:buNone/>
              <a:defRPr sz="5900"/>
            </a:lvl1pPr>
            <a:lvl2pPr lvl="1" algn="l">
              <a:lnSpc>
                <a:spcPct val="100000"/>
              </a:lnSpc>
              <a:spcBef>
                <a:spcPts val="0"/>
              </a:spcBef>
              <a:spcAft>
                <a:spcPts val="0"/>
              </a:spcAft>
              <a:buSzPts val="5900"/>
              <a:buNone/>
              <a:defRPr sz="5900"/>
            </a:lvl2pPr>
            <a:lvl3pPr lvl="2" algn="l">
              <a:lnSpc>
                <a:spcPct val="100000"/>
              </a:lnSpc>
              <a:spcBef>
                <a:spcPts val="0"/>
              </a:spcBef>
              <a:spcAft>
                <a:spcPts val="0"/>
              </a:spcAft>
              <a:buSzPts val="5900"/>
              <a:buNone/>
              <a:defRPr sz="5900"/>
            </a:lvl3pPr>
            <a:lvl4pPr lvl="3" algn="l">
              <a:lnSpc>
                <a:spcPct val="100000"/>
              </a:lnSpc>
              <a:spcBef>
                <a:spcPts val="0"/>
              </a:spcBef>
              <a:spcAft>
                <a:spcPts val="0"/>
              </a:spcAft>
              <a:buSzPts val="5900"/>
              <a:buNone/>
              <a:defRPr sz="5900"/>
            </a:lvl4pPr>
            <a:lvl5pPr lvl="4" algn="l">
              <a:lnSpc>
                <a:spcPct val="100000"/>
              </a:lnSpc>
              <a:spcBef>
                <a:spcPts val="0"/>
              </a:spcBef>
              <a:spcAft>
                <a:spcPts val="0"/>
              </a:spcAft>
              <a:buSzPts val="5900"/>
              <a:buNone/>
              <a:defRPr sz="5900"/>
            </a:lvl5pPr>
            <a:lvl6pPr lvl="5" algn="l">
              <a:lnSpc>
                <a:spcPct val="100000"/>
              </a:lnSpc>
              <a:spcBef>
                <a:spcPts val="0"/>
              </a:spcBef>
              <a:spcAft>
                <a:spcPts val="0"/>
              </a:spcAft>
              <a:buSzPts val="5900"/>
              <a:buNone/>
              <a:defRPr sz="5900"/>
            </a:lvl6pPr>
            <a:lvl7pPr lvl="6" algn="l">
              <a:lnSpc>
                <a:spcPct val="100000"/>
              </a:lnSpc>
              <a:spcBef>
                <a:spcPts val="0"/>
              </a:spcBef>
              <a:spcAft>
                <a:spcPts val="0"/>
              </a:spcAft>
              <a:buSzPts val="5900"/>
              <a:buNone/>
              <a:defRPr sz="5900"/>
            </a:lvl7pPr>
            <a:lvl8pPr lvl="7" algn="l">
              <a:lnSpc>
                <a:spcPct val="100000"/>
              </a:lnSpc>
              <a:spcBef>
                <a:spcPts val="0"/>
              </a:spcBef>
              <a:spcAft>
                <a:spcPts val="0"/>
              </a:spcAft>
              <a:buSzPts val="5900"/>
              <a:buNone/>
              <a:defRPr sz="5900"/>
            </a:lvl8pPr>
            <a:lvl9pPr lvl="8" algn="l">
              <a:lnSpc>
                <a:spcPct val="100000"/>
              </a:lnSpc>
              <a:spcBef>
                <a:spcPts val="0"/>
              </a:spcBef>
              <a:spcAft>
                <a:spcPts val="0"/>
              </a:spcAft>
              <a:buSzPts val="5900"/>
              <a:buNone/>
              <a:defRPr sz="5900"/>
            </a:lvl9pPr>
          </a:lstStyle>
          <a:p/>
        </p:txBody>
      </p:sp>
      <p:sp>
        <p:nvSpPr>
          <p:cNvPr id="242" name="Google Shape;242;p43"/>
          <p:cNvSpPr txBox="1"/>
          <p:nvPr>
            <p:ph idx="12" type="sldNum"/>
          </p:nvPr>
        </p:nvSpPr>
        <p:spPr>
          <a:xfrm>
            <a:off x="9319704" y="7046639"/>
            <a:ext cx="603600" cy="594900"/>
          </a:xfrm>
          <a:prstGeom prst="rect">
            <a:avLst/>
          </a:prstGeom>
          <a:noFill/>
          <a:ln>
            <a:noFill/>
          </a:ln>
        </p:spPr>
        <p:txBody>
          <a:bodyPr anchorCtr="0" anchor="ctr" bIns="113100" lIns="113100" spcFirstLastPara="1" rIns="113100" wrap="square" tIns="1131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243" name="Shape 243"/>
        <p:cNvGrpSpPr/>
        <p:nvPr/>
      </p:nvGrpSpPr>
      <p:grpSpPr>
        <a:xfrm>
          <a:off x="0" y="0"/>
          <a:ext cx="0" cy="0"/>
          <a:chOff x="0" y="0"/>
          <a:chExt cx="0" cy="0"/>
        </a:xfrm>
      </p:grpSpPr>
      <p:sp>
        <p:nvSpPr>
          <p:cNvPr id="244" name="Google Shape;244;p44"/>
          <p:cNvSpPr/>
          <p:nvPr/>
        </p:nvSpPr>
        <p:spPr>
          <a:xfrm>
            <a:off x="5029200" y="-189"/>
            <a:ext cx="5029200" cy="7772400"/>
          </a:xfrm>
          <a:prstGeom prst="rect">
            <a:avLst/>
          </a:prstGeom>
          <a:solidFill>
            <a:schemeClr val="lt2"/>
          </a:solidFill>
          <a:ln>
            <a:noFill/>
          </a:ln>
        </p:spPr>
        <p:txBody>
          <a:bodyPr anchorCtr="0" anchor="ctr" bIns="113100" lIns="113100" spcFirstLastPara="1" rIns="113100" wrap="square" tIns="1131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5" name="Google Shape;245;p44"/>
          <p:cNvSpPr txBox="1"/>
          <p:nvPr>
            <p:ph type="title"/>
          </p:nvPr>
        </p:nvSpPr>
        <p:spPr>
          <a:xfrm>
            <a:off x="292050" y="1863464"/>
            <a:ext cx="4449600" cy="2239800"/>
          </a:xfrm>
          <a:prstGeom prst="rect">
            <a:avLst/>
          </a:prstGeom>
          <a:noFill/>
          <a:ln>
            <a:noFill/>
          </a:ln>
        </p:spPr>
        <p:txBody>
          <a:bodyPr anchorCtr="0" anchor="b" bIns="113100" lIns="113100" spcFirstLastPara="1" rIns="113100" wrap="square" tIns="113100">
            <a:no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
        <p:nvSpPr>
          <p:cNvPr id="246" name="Google Shape;246;p44"/>
          <p:cNvSpPr txBox="1"/>
          <p:nvPr>
            <p:ph idx="1" type="subTitle"/>
          </p:nvPr>
        </p:nvSpPr>
        <p:spPr>
          <a:xfrm>
            <a:off x="292050" y="4235758"/>
            <a:ext cx="4449600" cy="1866300"/>
          </a:xfrm>
          <a:prstGeom prst="rect">
            <a:avLst/>
          </a:prstGeom>
          <a:noFill/>
          <a:ln>
            <a:noFill/>
          </a:ln>
        </p:spPr>
        <p:txBody>
          <a:bodyPr anchorCtr="0" anchor="t" bIns="113100" lIns="113100" spcFirstLastPara="1" rIns="113100" wrap="square" tIns="113100">
            <a:noAutofit/>
          </a:bodyPr>
          <a:lstStyle>
            <a:lvl1pPr lvl="0" algn="ctr">
              <a:lnSpc>
                <a:spcPct val="100000"/>
              </a:lnSpc>
              <a:spcBef>
                <a:spcPts val="0"/>
              </a:spcBef>
              <a:spcAft>
                <a:spcPts val="0"/>
              </a:spcAft>
              <a:buSzPts val="2600"/>
              <a:buNone/>
              <a:defRPr sz="2600"/>
            </a:lvl1pPr>
            <a:lvl2pPr lvl="1" algn="ctr">
              <a:lnSpc>
                <a:spcPct val="100000"/>
              </a:lnSpc>
              <a:spcBef>
                <a:spcPts val="0"/>
              </a:spcBef>
              <a:spcAft>
                <a:spcPts val="0"/>
              </a:spcAft>
              <a:buSzPts val="2600"/>
              <a:buNone/>
              <a:defRPr sz="2600"/>
            </a:lvl2pPr>
            <a:lvl3pPr lvl="2" algn="ctr">
              <a:lnSpc>
                <a:spcPct val="100000"/>
              </a:lnSpc>
              <a:spcBef>
                <a:spcPts val="0"/>
              </a:spcBef>
              <a:spcAft>
                <a:spcPts val="0"/>
              </a:spcAft>
              <a:buSzPts val="2600"/>
              <a:buNone/>
              <a:defRPr sz="2600"/>
            </a:lvl3pPr>
            <a:lvl4pPr lvl="3" algn="ctr">
              <a:lnSpc>
                <a:spcPct val="100000"/>
              </a:lnSpc>
              <a:spcBef>
                <a:spcPts val="0"/>
              </a:spcBef>
              <a:spcAft>
                <a:spcPts val="0"/>
              </a:spcAft>
              <a:buSzPts val="2600"/>
              <a:buNone/>
              <a:defRPr sz="2600"/>
            </a:lvl4pPr>
            <a:lvl5pPr lvl="4" algn="ctr">
              <a:lnSpc>
                <a:spcPct val="100000"/>
              </a:lnSpc>
              <a:spcBef>
                <a:spcPts val="0"/>
              </a:spcBef>
              <a:spcAft>
                <a:spcPts val="0"/>
              </a:spcAft>
              <a:buSzPts val="2600"/>
              <a:buNone/>
              <a:defRPr sz="2600"/>
            </a:lvl5pPr>
            <a:lvl6pPr lvl="5" algn="ctr">
              <a:lnSpc>
                <a:spcPct val="100000"/>
              </a:lnSpc>
              <a:spcBef>
                <a:spcPts val="0"/>
              </a:spcBef>
              <a:spcAft>
                <a:spcPts val="0"/>
              </a:spcAft>
              <a:buSzPts val="2600"/>
              <a:buNone/>
              <a:defRPr sz="2600"/>
            </a:lvl6pPr>
            <a:lvl7pPr lvl="6" algn="ctr">
              <a:lnSpc>
                <a:spcPct val="100000"/>
              </a:lnSpc>
              <a:spcBef>
                <a:spcPts val="0"/>
              </a:spcBef>
              <a:spcAft>
                <a:spcPts val="0"/>
              </a:spcAft>
              <a:buSzPts val="2600"/>
              <a:buNone/>
              <a:defRPr sz="2600"/>
            </a:lvl7pPr>
            <a:lvl8pPr lvl="7" algn="ctr">
              <a:lnSpc>
                <a:spcPct val="100000"/>
              </a:lnSpc>
              <a:spcBef>
                <a:spcPts val="0"/>
              </a:spcBef>
              <a:spcAft>
                <a:spcPts val="0"/>
              </a:spcAft>
              <a:buSzPts val="2600"/>
              <a:buNone/>
              <a:defRPr sz="2600"/>
            </a:lvl8pPr>
            <a:lvl9pPr lvl="8" algn="ctr">
              <a:lnSpc>
                <a:spcPct val="100000"/>
              </a:lnSpc>
              <a:spcBef>
                <a:spcPts val="0"/>
              </a:spcBef>
              <a:spcAft>
                <a:spcPts val="0"/>
              </a:spcAft>
              <a:buSzPts val="2600"/>
              <a:buNone/>
              <a:defRPr sz="2600"/>
            </a:lvl9pPr>
          </a:lstStyle>
          <a:p/>
        </p:txBody>
      </p:sp>
      <p:sp>
        <p:nvSpPr>
          <p:cNvPr id="247" name="Google Shape;247;p44"/>
          <p:cNvSpPr txBox="1"/>
          <p:nvPr>
            <p:ph idx="2" type="body"/>
          </p:nvPr>
        </p:nvSpPr>
        <p:spPr>
          <a:xfrm>
            <a:off x="5433450" y="1094158"/>
            <a:ext cx="4220700" cy="5583600"/>
          </a:xfrm>
          <a:prstGeom prst="rect">
            <a:avLst/>
          </a:prstGeom>
          <a:noFill/>
          <a:ln>
            <a:noFill/>
          </a:ln>
        </p:spPr>
        <p:txBody>
          <a:bodyPr anchorCtr="0" anchor="ctr" bIns="113100" lIns="113100" spcFirstLastPara="1" rIns="113100" wrap="square" tIns="113100">
            <a:noAutofit/>
          </a:bodyPr>
          <a:lstStyle>
            <a:lvl1pPr indent="-368300" lvl="0" marL="457200" algn="l">
              <a:lnSpc>
                <a:spcPct val="115000"/>
              </a:lnSpc>
              <a:spcBef>
                <a:spcPts val="0"/>
              </a:spcBef>
              <a:spcAft>
                <a:spcPts val="0"/>
              </a:spcAft>
              <a:buSzPts val="2200"/>
              <a:buChar char="●"/>
              <a:defRPr/>
            </a:lvl1pPr>
            <a:lvl2pPr indent="-336550" lvl="1" marL="914400" algn="l">
              <a:lnSpc>
                <a:spcPct val="115000"/>
              </a:lnSpc>
              <a:spcBef>
                <a:spcPts val="0"/>
              </a:spcBef>
              <a:spcAft>
                <a:spcPts val="0"/>
              </a:spcAft>
              <a:buSzPts val="1700"/>
              <a:buChar char="○"/>
              <a:defRPr/>
            </a:lvl2pPr>
            <a:lvl3pPr indent="-336550" lvl="2" marL="1371600" algn="l">
              <a:lnSpc>
                <a:spcPct val="115000"/>
              </a:lnSpc>
              <a:spcBef>
                <a:spcPts val="0"/>
              </a:spcBef>
              <a:spcAft>
                <a:spcPts val="0"/>
              </a:spcAft>
              <a:buSzPts val="1700"/>
              <a:buChar char="■"/>
              <a:defRPr/>
            </a:lvl3pPr>
            <a:lvl4pPr indent="-336550" lvl="3" marL="1828800" algn="l">
              <a:lnSpc>
                <a:spcPct val="115000"/>
              </a:lnSpc>
              <a:spcBef>
                <a:spcPts val="0"/>
              </a:spcBef>
              <a:spcAft>
                <a:spcPts val="0"/>
              </a:spcAft>
              <a:buSzPts val="1700"/>
              <a:buChar char="●"/>
              <a:defRPr/>
            </a:lvl4pPr>
            <a:lvl5pPr indent="-336550" lvl="4" marL="2286000" algn="l">
              <a:lnSpc>
                <a:spcPct val="115000"/>
              </a:lnSpc>
              <a:spcBef>
                <a:spcPts val="0"/>
              </a:spcBef>
              <a:spcAft>
                <a:spcPts val="0"/>
              </a:spcAft>
              <a:buSzPts val="1700"/>
              <a:buChar char="○"/>
              <a:defRPr/>
            </a:lvl5pPr>
            <a:lvl6pPr indent="-336550" lvl="5" marL="2743200" algn="l">
              <a:lnSpc>
                <a:spcPct val="115000"/>
              </a:lnSpc>
              <a:spcBef>
                <a:spcPts val="0"/>
              </a:spcBef>
              <a:spcAft>
                <a:spcPts val="0"/>
              </a:spcAft>
              <a:buSzPts val="1700"/>
              <a:buChar char="■"/>
              <a:defRPr/>
            </a:lvl6pPr>
            <a:lvl7pPr indent="-336550" lvl="6" marL="3200400" algn="l">
              <a:lnSpc>
                <a:spcPct val="115000"/>
              </a:lnSpc>
              <a:spcBef>
                <a:spcPts val="0"/>
              </a:spcBef>
              <a:spcAft>
                <a:spcPts val="0"/>
              </a:spcAft>
              <a:buSzPts val="1700"/>
              <a:buChar char="●"/>
              <a:defRPr/>
            </a:lvl7pPr>
            <a:lvl8pPr indent="-336550" lvl="7" marL="3657600" algn="l">
              <a:lnSpc>
                <a:spcPct val="115000"/>
              </a:lnSpc>
              <a:spcBef>
                <a:spcPts val="0"/>
              </a:spcBef>
              <a:spcAft>
                <a:spcPts val="0"/>
              </a:spcAft>
              <a:buSzPts val="1700"/>
              <a:buChar char="○"/>
              <a:defRPr/>
            </a:lvl8pPr>
            <a:lvl9pPr indent="-336550" lvl="8" marL="4114800" algn="l">
              <a:lnSpc>
                <a:spcPct val="115000"/>
              </a:lnSpc>
              <a:spcBef>
                <a:spcPts val="0"/>
              </a:spcBef>
              <a:spcAft>
                <a:spcPts val="0"/>
              </a:spcAft>
              <a:buSzPts val="1700"/>
              <a:buChar char="■"/>
              <a:defRPr/>
            </a:lvl9pPr>
          </a:lstStyle>
          <a:p/>
        </p:txBody>
      </p:sp>
      <p:sp>
        <p:nvSpPr>
          <p:cNvPr id="248" name="Google Shape;248;p44"/>
          <p:cNvSpPr txBox="1"/>
          <p:nvPr>
            <p:ph idx="12" type="sldNum"/>
          </p:nvPr>
        </p:nvSpPr>
        <p:spPr>
          <a:xfrm>
            <a:off x="9319704" y="7046639"/>
            <a:ext cx="603600" cy="594900"/>
          </a:xfrm>
          <a:prstGeom prst="rect">
            <a:avLst/>
          </a:prstGeom>
          <a:noFill/>
          <a:ln>
            <a:noFill/>
          </a:ln>
        </p:spPr>
        <p:txBody>
          <a:bodyPr anchorCtr="0" anchor="ctr" bIns="113100" lIns="113100" spcFirstLastPara="1" rIns="113100" wrap="square" tIns="1131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249" name="Shape 249"/>
        <p:cNvGrpSpPr/>
        <p:nvPr/>
      </p:nvGrpSpPr>
      <p:grpSpPr>
        <a:xfrm>
          <a:off x="0" y="0"/>
          <a:ext cx="0" cy="0"/>
          <a:chOff x="0" y="0"/>
          <a:chExt cx="0" cy="0"/>
        </a:xfrm>
      </p:grpSpPr>
      <p:sp>
        <p:nvSpPr>
          <p:cNvPr id="250" name="Google Shape;250;p45"/>
          <p:cNvSpPr txBox="1"/>
          <p:nvPr>
            <p:ph idx="1" type="body"/>
          </p:nvPr>
        </p:nvSpPr>
        <p:spPr>
          <a:xfrm>
            <a:off x="342870" y="6392869"/>
            <a:ext cx="6598800" cy="914400"/>
          </a:xfrm>
          <a:prstGeom prst="rect">
            <a:avLst/>
          </a:prstGeom>
          <a:noFill/>
          <a:ln>
            <a:noFill/>
          </a:ln>
        </p:spPr>
        <p:txBody>
          <a:bodyPr anchorCtr="0" anchor="ctr" bIns="113100" lIns="113100" spcFirstLastPara="1" rIns="113100" wrap="square" tIns="113100">
            <a:noAutofit/>
          </a:bodyPr>
          <a:lstStyle>
            <a:lvl1pPr indent="-228600" lvl="0" marL="457200" algn="l">
              <a:lnSpc>
                <a:spcPct val="100000"/>
              </a:lnSpc>
              <a:spcBef>
                <a:spcPts val="0"/>
              </a:spcBef>
              <a:spcAft>
                <a:spcPts val="0"/>
              </a:spcAft>
              <a:buSzPts val="2200"/>
              <a:buNone/>
              <a:defRPr/>
            </a:lvl1pPr>
          </a:lstStyle>
          <a:p/>
        </p:txBody>
      </p:sp>
      <p:sp>
        <p:nvSpPr>
          <p:cNvPr id="251" name="Google Shape;251;p45"/>
          <p:cNvSpPr txBox="1"/>
          <p:nvPr>
            <p:ph idx="12" type="sldNum"/>
          </p:nvPr>
        </p:nvSpPr>
        <p:spPr>
          <a:xfrm>
            <a:off x="9319704" y="7046639"/>
            <a:ext cx="603600" cy="594900"/>
          </a:xfrm>
          <a:prstGeom prst="rect">
            <a:avLst/>
          </a:prstGeom>
          <a:noFill/>
          <a:ln>
            <a:noFill/>
          </a:ln>
        </p:spPr>
        <p:txBody>
          <a:bodyPr anchorCtr="0" anchor="ctr" bIns="113100" lIns="113100" spcFirstLastPara="1" rIns="113100" wrap="square" tIns="1131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252" name="Shape 252"/>
        <p:cNvGrpSpPr/>
        <p:nvPr/>
      </p:nvGrpSpPr>
      <p:grpSpPr>
        <a:xfrm>
          <a:off x="0" y="0"/>
          <a:ext cx="0" cy="0"/>
          <a:chOff x="0" y="0"/>
          <a:chExt cx="0" cy="0"/>
        </a:xfrm>
      </p:grpSpPr>
      <p:sp>
        <p:nvSpPr>
          <p:cNvPr id="253" name="Google Shape;253;p46"/>
          <p:cNvSpPr txBox="1"/>
          <p:nvPr>
            <p:ph hasCustomPrompt="1" type="title"/>
          </p:nvPr>
        </p:nvSpPr>
        <p:spPr>
          <a:xfrm>
            <a:off x="342870" y="1671478"/>
            <a:ext cx="9372600" cy="2967000"/>
          </a:xfrm>
          <a:prstGeom prst="rect">
            <a:avLst/>
          </a:prstGeom>
          <a:noFill/>
          <a:ln>
            <a:noFill/>
          </a:ln>
        </p:spPr>
        <p:txBody>
          <a:bodyPr anchorCtr="0" anchor="b" bIns="113100" lIns="113100" spcFirstLastPara="1" rIns="113100" wrap="square" tIns="113100">
            <a:noAutofit/>
          </a:bodyPr>
          <a:lstStyle>
            <a:lvl1pPr lvl="0" algn="ctr">
              <a:lnSpc>
                <a:spcPct val="100000"/>
              </a:lnSpc>
              <a:spcBef>
                <a:spcPts val="0"/>
              </a:spcBef>
              <a:spcAft>
                <a:spcPts val="0"/>
              </a:spcAft>
              <a:buSzPts val="14800"/>
              <a:buNone/>
              <a:defRPr sz="14800"/>
            </a:lvl1pPr>
            <a:lvl2pPr lvl="1" algn="ctr">
              <a:lnSpc>
                <a:spcPct val="100000"/>
              </a:lnSpc>
              <a:spcBef>
                <a:spcPts val="0"/>
              </a:spcBef>
              <a:spcAft>
                <a:spcPts val="0"/>
              </a:spcAft>
              <a:buSzPts val="14800"/>
              <a:buNone/>
              <a:defRPr sz="14800"/>
            </a:lvl2pPr>
            <a:lvl3pPr lvl="2" algn="ctr">
              <a:lnSpc>
                <a:spcPct val="100000"/>
              </a:lnSpc>
              <a:spcBef>
                <a:spcPts val="0"/>
              </a:spcBef>
              <a:spcAft>
                <a:spcPts val="0"/>
              </a:spcAft>
              <a:buSzPts val="14800"/>
              <a:buNone/>
              <a:defRPr sz="14800"/>
            </a:lvl3pPr>
            <a:lvl4pPr lvl="3" algn="ctr">
              <a:lnSpc>
                <a:spcPct val="100000"/>
              </a:lnSpc>
              <a:spcBef>
                <a:spcPts val="0"/>
              </a:spcBef>
              <a:spcAft>
                <a:spcPts val="0"/>
              </a:spcAft>
              <a:buSzPts val="14800"/>
              <a:buNone/>
              <a:defRPr sz="14800"/>
            </a:lvl4pPr>
            <a:lvl5pPr lvl="4" algn="ctr">
              <a:lnSpc>
                <a:spcPct val="100000"/>
              </a:lnSpc>
              <a:spcBef>
                <a:spcPts val="0"/>
              </a:spcBef>
              <a:spcAft>
                <a:spcPts val="0"/>
              </a:spcAft>
              <a:buSzPts val="14800"/>
              <a:buNone/>
              <a:defRPr sz="14800"/>
            </a:lvl5pPr>
            <a:lvl6pPr lvl="5" algn="ctr">
              <a:lnSpc>
                <a:spcPct val="100000"/>
              </a:lnSpc>
              <a:spcBef>
                <a:spcPts val="0"/>
              </a:spcBef>
              <a:spcAft>
                <a:spcPts val="0"/>
              </a:spcAft>
              <a:buSzPts val="14800"/>
              <a:buNone/>
              <a:defRPr sz="14800"/>
            </a:lvl6pPr>
            <a:lvl7pPr lvl="6" algn="ctr">
              <a:lnSpc>
                <a:spcPct val="100000"/>
              </a:lnSpc>
              <a:spcBef>
                <a:spcPts val="0"/>
              </a:spcBef>
              <a:spcAft>
                <a:spcPts val="0"/>
              </a:spcAft>
              <a:buSzPts val="14800"/>
              <a:buNone/>
              <a:defRPr sz="14800"/>
            </a:lvl7pPr>
            <a:lvl8pPr lvl="7" algn="ctr">
              <a:lnSpc>
                <a:spcPct val="100000"/>
              </a:lnSpc>
              <a:spcBef>
                <a:spcPts val="0"/>
              </a:spcBef>
              <a:spcAft>
                <a:spcPts val="0"/>
              </a:spcAft>
              <a:buSzPts val="14800"/>
              <a:buNone/>
              <a:defRPr sz="14800"/>
            </a:lvl8pPr>
            <a:lvl9pPr lvl="8" algn="ctr">
              <a:lnSpc>
                <a:spcPct val="100000"/>
              </a:lnSpc>
              <a:spcBef>
                <a:spcPts val="0"/>
              </a:spcBef>
              <a:spcAft>
                <a:spcPts val="0"/>
              </a:spcAft>
              <a:buSzPts val="14800"/>
              <a:buNone/>
              <a:defRPr sz="14800"/>
            </a:lvl9pPr>
          </a:lstStyle>
          <a:p>
            <a:r>
              <a:t>xx%</a:t>
            </a:r>
          </a:p>
        </p:txBody>
      </p:sp>
      <p:sp>
        <p:nvSpPr>
          <p:cNvPr id="254" name="Google Shape;254;p46"/>
          <p:cNvSpPr txBox="1"/>
          <p:nvPr>
            <p:ph idx="1" type="body"/>
          </p:nvPr>
        </p:nvSpPr>
        <p:spPr>
          <a:xfrm>
            <a:off x="342870" y="4763362"/>
            <a:ext cx="9372600" cy="1965600"/>
          </a:xfrm>
          <a:prstGeom prst="rect">
            <a:avLst/>
          </a:prstGeom>
          <a:noFill/>
          <a:ln>
            <a:noFill/>
          </a:ln>
        </p:spPr>
        <p:txBody>
          <a:bodyPr anchorCtr="0" anchor="t" bIns="113100" lIns="113100" spcFirstLastPara="1" rIns="113100" wrap="square" tIns="113100">
            <a:noAutofit/>
          </a:bodyPr>
          <a:lstStyle>
            <a:lvl1pPr indent="-368300" lvl="0" marL="457200" algn="ctr">
              <a:lnSpc>
                <a:spcPct val="115000"/>
              </a:lnSpc>
              <a:spcBef>
                <a:spcPts val="0"/>
              </a:spcBef>
              <a:spcAft>
                <a:spcPts val="0"/>
              </a:spcAft>
              <a:buSzPts val="2200"/>
              <a:buChar char="●"/>
              <a:defRPr/>
            </a:lvl1pPr>
            <a:lvl2pPr indent="-336550" lvl="1" marL="914400" algn="ctr">
              <a:lnSpc>
                <a:spcPct val="115000"/>
              </a:lnSpc>
              <a:spcBef>
                <a:spcPts val="0"/>
              </a:spcBef>
              <a:spcAft>
                <a:spcPts val="0"/>
              </a:spcAft>
              <a:buSzPts val="1700"/>
              <a:buChar char="○"/>
              <a:defRPr/>
            </a:lvl2pPr>
            <a:lvl3pPr indent="-336550" lvl="2" marL="1371600" algn="ctr">
              <a:lnSpc>
                <a:spcPct val="115000"/>
              </a:lnSpc>
              <a:spcBef>
                <a:spcPts val="0"/>
              </a:spcBef>
              <a:spcAft>
                <a:spcPts val="0"/>
              </a:spcAft>
              <a:buSzPts val="1700"/>
              <a:buChar char="■"/>
              <a:defRPr/>
            </a:lvl3pPr>
            <a:lvl4pPr indent="-336550" lvl="3" marL="1828800" algn="ctr">
              <a:lnSpc>
                <a:spcPct val="115000"/>
              </a:lnSpc>
              <a:spcBef>
                <a:spcPts val="0"/>
              </a:spcBef>
              <a:spcAft>
                <a:spcPts val="0"/>
              </a:spcAft>
              <a:buSzPts val="1700"/>
              <a:buChar char="●"/>
              <a:defRPr/>
            </a:lvl4pPr>
            <a:lvl5pPr indent="-336550" lvl="4" marL="2286000" algn="ctr">
              <a:lnSpc>
                <a:spcPct val="115000"/>
              </a:lnSpc>
              <a:spcBef>
                <a:spcPts val="0"/>
              </a:spcBef>
              <a:spcAft>
                <a:spcPts val="0"/>
              </a:spcAft>
              <a:buSzPts val="1700"/>
              <a:buChar char="○"/>
              <a:defRPr/>
            </a:lvl5pPr>
            <a:lvl6pPr indent="-336550" lvl="5" marL="2743200" algn="ctr">
              <a:lnSpc>
                <a:spcPct val="115000"/>
              </a:lnSpc>
              <a:spcBef>
                <a:spcPts val="0"/>
              </a:spcBef>
              <a:spcAft>
                <a:spcPts val="0"/>
              </a:spcAft>
              <a:buSzPts val="1700"/>
              <a:buChar char="■"/>
              <a:defRPr/>
            </a:lvl6pPr>
            <a:lvl7pPr indent="-336550" lvl="6" marL="3200400" algn="ctr">
              <a:lnSpc>
                <a:spcPct val="115000"/>
              </a:lnSpc>
              <a:spcBef>
                <a:spcPts val="0"/>
              </a:spcBef>
              <a:spcAft>
                <a:spcPts val="0"/>
              </a:spcAft>
              <a:buSzPts val="1700"/>
              <a:buChar char="●"/>
              <a:defRPr/>
            </a:lvl7pPr>
            <a:lvl8pPr indent="-336550" lvl="7" marL="3657600" algn="ctr">
              <a:lnSpc>
                <a:spcPct val="115000"/>
              </a:lnSpc>
              <a:spcBef>
                <a:spcPts val="0"/>
              </a:spcBef>
              <a:spcAft>
                <a:spcPts val="0"/>
              </a:spcAft>
              <a:buSzPts val="1700"/>
              <a:buChar char="○"/>
              <a:defRPr/>
            </a:lvl8pPr>
            <a:lvl9pPr indent="-336550" lvl="8" marL="4114800" algn="ctr">
              <a:lnSpc>
                <a:spcPct val="115000"/>
              </a:lnSpc>
              <a:spcBef>
                <a:spcPts val="0"/>
              </a:spcBef>
              <a:spcAft>
                <a:spcPts val="0"/>
              </a:spcAft>
              <a:buSzPts val="1700"/>
              <a:buChar char="■"/>
              <a:defRPr/>
            </a:lvl9pPr>
          </a:lstStyle>
          <a:p/>
        </p:txBody>
      </p:sp>
      <p:sp>
        <p:nvSpPr>
          <p:cNvPr id="255" name="Google Shape;255;p46"/>
          <p:cNvSpPr txBox="1"/>
          <p:nvPr>
            <p:ph idx="12" type="sldNum"/>
          </p:nvPr>
        </p:nvSpPr>
        <p:spPr>
          <a:xfrm>
            <a:off x="9319704" y="7046639"/>
            <a:ext cx="603600" cy="594900"/>
          </a:xfrm>
          <a:prstGeom prst="rect">
            <a:avLst/>
          </a:prstGeom>
          <a:noFill/>
          <a:ln>
            <a:noFill/>
          </a:ln>
        </p:spPr>
        <p:txBody>
          <a:bodyPr anchorCtr="0" anchor="ctr" bIns="113100" lIns="113100" spcFirstLastPara="1" rIns="113100" wrap="square" tIns="1131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ove Languages">
  <p:cSld name="BLANK_13">
    <p:spTree>
      <p:nvGrpSpPr>
        <p:cNvPr id="256" name="Shape 256"/>
        <p:cNvGrpSpPr/>
        <p:nvPr/>
      </p:nvGrpSpPr>
      <p:grpSpPr>
        <a:xfrm>
          <a:off x="0" y="0"/>
          <a:ext cx="0" cy="0"/>
          <a:chOff x="0" y="0"/>
          <a:chExt cx="0" cy="0"/>
        </a:xfrm>
      </p:grpSpPr>
      <p:pic>
        <p:nvPicPr>
          <p:cNvPr id="257" name="Google Shape;257;p47"/>
          <p:cNvPicPr preferRelativeResize="0"/>
          <p:nvPr/>
        </p:nvPicPr>
        <p:blipFill rotWithShape="1">
          <a:blip r:embed="rId2">
            <a:alphaModFix/>
          </a:blip>
          <a:srcRect b="0" l="0" r="0" t="0"/>
          <a:stretch/>
        </p:blipFill>
        <p:spPr>
          <a:xfrm>
            <a:off x="2300000" y="489300"/>
            <a:ext cx="5379651" cy="1271375"/>
          </a:xfrm>
          <a:prstGeom prst="rect">
            <a:avLst/>
          </a:prstGeom>
          <a:noFill/>
          <a:ln>
            <a:noFill/>
          </a:ln>
        </p:spPr>
      </p:pic>
      <p:sp>
        <p:nvSpPr>
          <p:cNvPr id="258" name="Google Shape;258;p47"/>
          <p:cNvSpPr txBox="1"/>
          <p:nvPr/>
        </p:nvSpPr>
        <p:spPr>
          <a:xfrm>
            <a:off x="3508795" y="188300"/>
            <a:ext cx="3040800" cy="6309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3100"/>
              <a:buFont typeface="Arial"/>
              <a:buNone/>
            </a:pPr>
            <a:r>
              <a:rPr b="0" i="0" lang="en" sz="3100" u="none" cap="none" strike="noStrike">
                <a:solidFill>
                  <a:srgbClr val="666666"/>
                </a:solidFill>
                <a:latin typeface="Architects Daughter"/>
                <a:ea typeface="Architects Daughter"/>
                <a:cs typeface="Architects Daughter"/>
                <a:sym typeface="Architects Daughter"/>
              </a:rPr>
              <a:t>What is my</a:t>
            </a:r>
            <a:endParaRPr b="0" i="0" sz="3100" u="none" cap="none" strike="noStrike">
              <a:solidFill>
                <a:srgbClr val="666666"/>
              </a:solidFill>
              <a:latin typeface="Architects Daughter"/>
              <a:ea typeface="Architects Daughter"/>
              <a:cs typeface="Architects Daughter"/>
              <a:sym typeface="Architects Daughter"/>
            </a:endParaRPr>
          </a:p>
        </p:txBody>
      </p:sp>
      <p:sp>
        <p:nvSpPr>
          <p:cNvPr id="259" name="Google Shape;259;p47"/>
          <p:cNvSpPr txBox="1"/>
          <p:nvPr/>
        </p:nvSpPr>
        <p:spPr>
          <a:xfrm>
            <a:off x="1198875" y="1693100"/>
            <a:ext cx="7695000" cy="726900"/>
          </a:xfrm>
          <a:prstGeom prst="rect">
            <a:avLst/>
          </a:prstGeom>
          <a:noFill/>
          <a:ln>
            <a:noFill/>
          </a:ln>
        </p:spPr>
        <p:txBody>
          <a:bodyPr anchorCtr="0" anchor="t" bIns="91425" lIns="91425" spcFirstLastPara="1" rIns="91425" wrap="square" tIns="91425">
            <a:noAutofit/>
          </a:bodyPr>
          <a:lstStyle/>
          <a:p>
            <a:pPr indent="0" lvl="0" marL="0" marR="0" rtl="0" algn="ctr">
              <a:lnSpc>
                <a:spcPct val="115000"/>
              </a:lnSpc>
              <a:spcBef>
                <a:spcPts val="0"/>
              </a:spcBef>
              <a:spcAft>
                <a:spcPts val="0"/>
              </a:spcAft>
              <a:buClr>
                <a:srgbClr val="000000"/>
              </a:buClr>
              <a:buSzPts val="1000"/>
              <a:buFont typeface="Arial"/>
              <a:buNone/>
            </a:pPr>
            <a:r>
              <a:rPr b="0" i="0" lang="en" sz="1000" u="none" cap="none" strike="noStrike">
                <a:solidFill>
                  <a:srgbClr val="434343"/>
                </a:solidFill>
                <a:latin typeface="Nunito"/>
                <a:ea typeface="Nunito"/>
                <a:cs typeface="Nunito"/>
                <a:sym typeface="Nunito"/>
              </a:rPr>
              <a:t>The concept of the 5 love languages was developed by Dr. Gary Chapman. The premise of </a:t>
            </a:r>
            <a:r>
              <a:rPr b="0" i="1" lang="en" sz="1000" u="none" cap="none" strike="noStrike">
                <a:solidFill>
                  <a:srgbClr val="434343"/>
                </a:solidFill>
                <a:latin typeface="Nunito"/>
                <a:ea typeface="Nunito"/>
                <a:cs typeface="Nunito"/>
                <a:sym typeface="Nunito"/>
              </a:rPr>
              <a:t>The 5 Love Languages</a:t>
            </a:r>
            <a:r>
              <a:rPr b="0" i="0" lang="en" sz="1000" u="none" cap="none" strike="noStrike">
                <a:solidFill>
                  <a:srgbClr val="434343"/>
                </a:solidFill>
                <a:latin typeface="Nunito"/>
                <a:ea typeface="Nunito"/>
                <a:cs typeface="Nunito"/>
                <a:sym typeface="Nunito"/>
              </a:rPr>
              <a:t>® book is quite simple: different people with different personalities give and receive love in different ways. Learning your love language can strengthen and enhance the relationships you have with your family. </a:t>
            </a:r>
            <a:endParaRPr b="0" i="0" sz="900" u="none" cap="none" strike="noStrike">
              <a:solidFill>
                <a:srgbClr val="434343"/>
              </a:solidFill>
              <a:latin typeface="Nunito"/>
              <a:ea typeface="Nunito"/>
              <a:cs typeface="Nunito"/>
              <a:sym typeface="Nunito"/>
            </a:endParaRPr>
          </a:p>
        </p:txBody>
      </p:sp>
      <p:sp>
        <p:nvSpPr>
          <p:cNvPr id="260" name="Google Shape;260;p47"/>
          <p:cNvSpPr/>
          <p:nvPr/>
        </p:nvSpPr>
        <p:spPr>
          <a:xfrm>
            <a:off x="388250" y="2598050"/>
            <a:ext cx="1716000" cy="4014900"/>
          </a:xfrm>
          <a:prstGeom prst="rect">
            <a:avLst/>
          </a:prstGeom>
          <a:noFill/>
          <a:ln cap="flat" cmpd="sng" w="28575">
            <a:solidFill>
              <a:srgbClr val="6AA84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Barlow"/>
              <a:ea typeface="Barlow"/>
              <a:cs typeface="Barlow"/>
              <a:sym typeface="Barlow"/>
            </a:endParaRPr>
          </a:p>
        </p:txBody>
      </p:sp>
      <p:sp>
        <p:nvSpPr>
          <p:cNvPr id="261" name="Google Shape;261;p47"/>
          <p:cNvSpPr/>
          <p:nvPr/>
        </p:nvSpPr>
        <p:spPr>
          <a:xfrm>
            <a:off x="2288714" y="2598050"/>
            <a:ext cx="1716000" cy="4014900"/>
          </a:xfrm>
          <a:prstGeom prst="rect">
            <a:avLst/>
          </a:prstGeom>
          <a:noFill/>
          <a:ln cap="flat" cmpd="sng" w="28575">
            <a:solidFill>
              <a:srgbClr val="6FA8DC"/>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Barlow"/>
              <a:ea typeface="Barlow"/>
              <a:cs typeface="Barlow"/>
              <a:sym typeface="Barlow"/>
            </a:endParaRPr>
          </a:p>
        </p:txBody>
      </p:sp>
      <p:sp>
        <p:nvSpPr>
          <p:cNvPr id="262" name="Google Shape;262;p47"/>
          <p:cNvSpPr/>
          <p:nvPr/>
        </p:nvSpPr>
        <p:spPr>
          <a:xfrm>
            <a:off x="4189178" y="2598050"/>
            <a:ext cx="1716000" cy="4014900"/>
          </a:xfrm>
          <a:prstGeom prst="rect">
            <a:avLst/>
          </a:prstGeom>
          <a:noFill/>
          <a:ln cap="flat" cmpd="sng" w="28575">
            <a:solidFill>
              <a:srgbClr val="F1C23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Barlow"/>
              <a:ea typeface="Barlow"/>
              <a:cs typeface="Barlow"/>
              <a:sym typeface="Barlow"/>
            </a:endParaRPr>
          </a:p>
        </p:txBody>
      </p:sp>
      <p:sp>
        <p:nvSpPr>
          <p:cNvPr id="263" name="Google Shape;263;p47"/>
          <p:cNvSpPr/>
          <p:nvPr/>
        </p:nvSpPr>
        <p:spPr>
          <a:xfrm>
            <a:off x="6089641" y="2598050"/>
            <a:ext cx="1716000" cy="4014900"/>
          </a:xfrm>
          <a:prstGeom prst="rect">
            <a:avLst/>
          </a:prstGeom>
          <a:noFill/>
          <a:ln cap="flat" cmpd="sng" w="28575">
            <a:solidFill>
              <a:srgbClr val="8E7CC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Barlow"/>
              <a:ea typeface="Barlow"/>
              <a:cs typeface="Barlow"/>
              <a:sym typeface="Barlow"/>
            </a:endParaRPr>
          </a:p>
        </p:txBody>
      </p:sp>
      <p:sp>
        <p:nvSpPr>
          <p:cNvPr id="264" name="Google Shape;264;p47"/>
          <p:cNvSpPr txBox="1"/>
          <p:nvPr/>
        </p:nvSpPr>
        <p:spPr>
          <a:xfrm>
            <a:off x="528200" y="2708525"/>
            <a:ext cx="1447800" cy="5664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900"/>
              <a:buFont typeface="Arial"/>
              <a:buNone/>
            </a:pPr>
            <a:r>
              <a:rPr b="1" i="0" lang="en" sz="1900" u="none" cap="none" strike="noStrike">
                <a:solidFill>
                  <a:srgbClr val="6AA84F"/>
                </a:solidFill>
                <a:latin typeface="Architects Daughter"/>
                <a:ea typeface="Architects Daughter"/>
                <a:cs typeface="Architects Daughter"/>
                <a:sym typeface="Architects Daughter"/>
              </a:rPr>
              <a:t>Physical Touch</a:t>
            </a:r>
            <a:endParaRPr b="1" i="0" sz="1900" u="none" cap="none" strike="noStrike">
              <a:solidFill>
                <a:srgbClr val="6AA84F"/>
              </a:solidFill>
              <a:latin typeface="Architects Daughter"/>
              <a:ea typeface="Architects Daughter"/>
              <a:cs typeface="Architects Daughter"/>
              <a:sym typeface="Architects Daughter"/>
            </a:endParaRPr>
          </a:p>
        </p:txBody>
      </p:sp>
      <p:sp>
        <p:nvSpPr>
          <p:cNvPr id="265" name="Google Shape;265;p47"/>
          <p:cNvSpPr/>
          <p:nvPr/>
        </p:nvSpPr>
        <p:spPr>
          <a:xfrm>
            <a:off x="7990125" y="2598050"/>
            <a:ext cx="1716000" cy="4014900"/>
          </a:xfrm>
          <a:prstGeom prst="rect">
            <a:avLst/>
          </a:prstGeom>
          <a:noFill/>
          <a:ln cap="flat" cmpd="sng" w="28575">
            <a:solidFill>
              <a:srgbClr val="E06666"/>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Barlow"/>
              <a:ea typeface="Barlow"/>
              <a:cs typeface="Barlow"/>
              <a:sym typeface="Barlow"/>
            </a:endParaRPr>
          </a:p>
        </p:txBody>
      </p:sp>
      <p:sp>
        <p:nvSpPr>
          <p:cNvPr id="266" name="Google Shape;266;p47"/>
          <p:cNvSpPr txBox="1"/>
          <p:nvPr/>
        </p:nvSpPr>
        <p:spPr>
          <a:xfrm>
            <a:off x="2361012" y="2708525"/>
            <a:ext cx="1571400" cy="5664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900"/>
              <a:buFont typeface="Arial"/>
              <a:buNone/>
            </a:pPr>
            <a:r>
              <a:rPr b="1" i="0" lang="en" sz="1900" u="none" cap="none" strike="noStrike">
                <a:solidFill>
                  <a:srgbClr val="3C78D8"/>
                </a:solidFill>
                <a:latin typeface="Architects Daughter"/>
                <a:ea typeface="Architects Daughter"/>
                <a:cs typeface="Architects Daughter"/>
                <a:sym typeface="Architects Daughter"/>
              </a:rPr>
              <a:t>Words of Affirmation</a:t>
            </a:r>
            <a:endParaRPr b="1" i="0" sz="1900" u="none" cap="none" strike="noStrike">
              <a:solidFill>
                <a:srgbClr val="3C78D8"/>
              </a:solidFill>
              <a:latin typeface="Architects Daughter"/>
              <a:ea typeface="Architects Daughter"/>
              <a:cs typeface="Architects Daughter"/>
              <a:sym typeface="Architects Daughter"/>
            </a:endParaRPr>
          </a:p>
        </p:txBody>
      </p:sp>
      <p:sp>
        <p:nvSpPr>
          <p:cNvPr id="267" name="Google Shape;267;p47"/>
          <p:cNvSpPr txBox="1"/>
          <p:nvPr/>
        </p:nvSpPr>
        <p:spPr>
          <a:xfrm>
            <a:off x="4262000" y="2708525"/>
            <a:ext cx="1524000" cy="5664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900"/>
              <a:buFont typeface="Arial"/>
              <a:buNone/>
            </a:pPr>
            <a:r>
              <a:rPr b="1" i="0" lang="en" sz="1900" u="none" cap="none" strike="noStrike">
                <a:solidFill>
                  <a:srgbClr val="BF9000"/>
                </a:solidFill>
                <a:latin typeface="Architects Daughter"/>
                <a:ea typeface="Architects Daughter"/>
                <a:cs typeface="Architects Daughter"/>
                <a:sym typeface="Architects Daughter"/>
              </a:rPr>
              <a:t>Quality</a:t>
            </a:r>
            <a:br>
              <a:rPr b="1" i="0" lang="en" sz="1900" u="none" cap="none" strike="noStrike">
                <a:solidFill>
                  <a:srgbClr val="BF9000"/>
                </a:solidFill>
                <a:latin typeface="Architects Daughter"/>
                <a:ea typeface="Architects Daughter"/>
                <a:cs typeface="Architects Daughter"/>
                <a:sym typeface="Architects Daughter"/>
              </a:rPr>
            </a:br>
            <a:r>
              <a:rPr b="1" i="0" lang="en" sz="1900" u="none" cap="none" strike="noStrike">
                <a:solidFill>
                  <a:srgbClr val="BF9000"/>
                </a:solidFill>
                <a:latin typeface="Architects Daughter"/>
                <a:ea typeface="Architects Daughter"/>
                <a:cs typeface="Architects Daughter"/>
                <a:sym typeface="Architects Daughter"/>
              </a:rPr>
              <a:t>Time</a:t>
            </a:r>
            <a:endParaRPr b="1" i="0" sz="1900" u="none" cap="none" strike="noStrike">
              <a:solidFill>
                <a:srgbClr val="BF9000"/>
              </a:solidFill>
              <a:latin typeface="Architects Daughter"/>
              <a:ea typeface="Architects Daughter"/>
              <a:cs typeface="Architects Daughter"/>
              <a:sym typeface="Architects Daughter"/>
            </a:endParaRPr>
          </a:p>
        </p:txBody>
      </p:sp>
      <p:sp>
        <p:nvSpPr>
          <p:cNvPr id="268" name="Google Shape;268;p47"/>
          <p:cNvSpPr txBox="1"/>
          <p:nvPr/>
        </p:nvSpPr>
        <p:spPr>
          <a:xfrm>
            <a:off x="6243200" y="2708525"/>
            <a:ext cx="1447800" cy="5664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900"/>
              <a:buFont typeface="Arial"/>
              <a:buNone/>
            </a:pPr>
            <a:r>
              <a:rPr b="1" i="0" lang="en" sz="1900" u="none" cap="none" strike="noStrike">
                <a:solidFill>
                  <a:srgbClr val="8E7CC3"/>
                </a:solidFill>
                <a:latin typeface="Architects Daughter"/>
                <a:ea typeface="Architects Daughter"/>
                <a:cs typeface="Architects Daughter"/>
                <a:sym typeface="Architects Daughter"/>
              </a:rPr>
              <a:t>Gifts</a:t>
            </a:r>
            <a:endParaRPr b="1" i="0" sz="1900" u="none" cap="none" strike="noStrike">
              <a:solidFill>
                <a:srgbClr val="8E7CC3"/>
              </a:solidFill>
              <a:latin typeface="Architects Daughter"/>
              <a:ea typeface="Architects Daughter"/>
              <a:cs typeface="Architects Daughter"/>
              <a:sym typeface="Architects Daughter"/>
            </a:endParaRPr>
          </a:p>
        </p:txBody>
      </p:sp>
      <p:sp>
        <p:nvSpPr>
          <p:cNvPr id="269" name="Google Shape;269;p47"/>
          <p:cNvSpPr txBox="1"/>
          <p:nvPr/>
        </p:nvSpPr>
        <p:spPr>
          <a:xfrm>
            <a:off x="8148200" y="2708525"/>
            <a:ext cx="1447800" cy="5664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900"/>
              <a:buFont typeface="Arial"/>
              <a:buNone/>
            </a:pPr>
            <a:r>
              <a:rPr b="1" i="0" lang="en" sz="1900" u="none" cap="none" strike="noStrike">
                <a:solidFill>
                  <a:srgbClr val="E06666"/>
                </a:solidFill>
                <a:latin typeface="Architects Daughter"/>
                <a:ea typeface="Architects Daughter"/>
                <a:cs typeface="Architects Daughter"/>
                <a:sym typeface="Architects Daughter"/>
              </a:rPr>
              <a:t>Acts of Service</a:t>
            </a:r>
            <a:endParaRPr b="1" i="0" sz="1900" u="none" cap="none" strike="noStrike">
              <a:solidFill>
                <a:srgbClr val="E06666"/>
              </a:solidFill>
              <a:latin typeface="Architects Daughter"/>
              <a:ea typeface="Architects Daughter"/>
              <a:cs typeface="Architects Daughter"/>
              <a:sym typeface="Architects Daughter"/>
            </a:endParaRPr>
          </a:p>
        </p:txBody>
      </p:sp>
      <p:sp>
        <p:nvSpPr>
          <p:cNvPr id="270" name="Google Shape;270;p47"/>
          <p:cNvSpPr txBox="1"/>
          <p:nvPr/>
        </p:nvSpPr>
        <p:spPr>
          <a:xfrm>
            <a:off x="528200" y="3512950"/>
            <a:ext cx="1447800" cy="28650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rgbClr val="000000"/>
              </a:buClr>
              <a:buSzPts val="1000"/>
              <a:buFont typeface="Arial"/>
              <a:buNone/>
            </a:pPr>
            <a:r>
              <a:rPr b="1" i="0" lang="en" sz="1000" u="none" cap="none" strike="noStrike">
                <a:solidFill>
                  <a:srgbClr val="434343"/>
                </a:solidFill>
                <a:latin typeface="Nunito"/>
                <a:ea typeface="Nunito"/>
                <a:cs typeface="Nunito"/>
                <a:sym typeface="Nunito"/>
              </a:rPr>
              <a:t>Being close to someone through physical touch or by  being physically close</a:t>
            </a:r>
            <a:endParaRPr b="1" i="0" sz="1000" u="none" cap="none" strike="noStrike">
              <a:solidFill>
                <a:srgbClr val="434343"/>
              </a:solidFill>
              <a:latin typeface="Nunito"/>
              <a:ea typeface="Nunito"/>
              <a:cs typeface="Nunito"/>
              <a:sym typeface="Nunito"/>
            </a:endParaRPr>
          </a:p>
          <a:p>
            <a:pPr indent="0" lvl="0" marL="0" marR="0" rtl="0" algn="l">
              <a:lnSpc>
                <a:spcPct val="115000"/>
              </a:lnSpc>
              <a:spcBef>
                <a:spcPts val="0"/>
              </a:spcBef>
              <a:spcAft>
                <a:spcPts val="0"/>
              </a:spcAft>
              <a:buClr>
                <a:srgbClr val="000000"/>
              </a:buClr>
              <a:buSzPts val="1000"/>
              <a:buFont typeface="Arial"/>
              <a:buNone/>
            </a:pPr>
            <a:r>
              <a:t/>
            </a:r>
            <a:endParaRPr b="0" i="0" sz="1000" u="none" cap="none" strike="noStrike">
              <a:solidFill>
                <a:srgbClr val="434343"/>
              </a:solidFill>
              <a:latin typeface="Nunito"/>
              <a:ea typeface="Nunito"/>
              <a:cs typeface="Nunito"/>
              <a:sym typeface="Nunito"/>
            </a:endParaRPr>
          </a:p>
          <a:p>
            <a:pPr indent="0" lvl="0" marL="0" marR="0" rtl="0" algn="l">
              <a:lnSpc>
                <a:spcPct val="115000"/>
              </a:lnSpc>
              <a:spcBef>
                <a:spcPts val="0"/>
              </a:spcBef>
              <a:spcAft>
                <a:spcPts val="0"/>
              </a:spcAft>
              <a:buClr>
                <a:srgbClr val="000000"/>
              </a:buClr>
              <a:buSzPts val="1000"/>
              <a:buFont typeface="Arial"/>
              <a:buNone/>
            </a:pPr>
            <a:r>
              <a:t/>
            </a:r>
            <a:endParaRPr b="0" i="0" sz="1000" u="none" cap="none" strike="noStrike">
              <a:solidFill>
                <a:srgbClr val="434343"/>
              </a:solidFill>
              <a:latin typeface="Nunito"/>
              <a:ea typeface="Nunito"/>
              <a:cs typeface="Nunito"/>
              <a:sym typeface="Nunito"/>
            </a:endParaRPr>
          </a:p>
          <a:p>
            <a:pPr indent="0" lvl="0" marL="0" marR="0" rtl="0" algn="l">
              <a:lnSpc>
                <a:spcPct val="115000"/>
              </a:lnSpc>
              <a:spcBef>
                <a:spcPts val="0"/>
              </a:spcBef>
              <a:spcAft>
                <a:spcPts val="0"/>
              </a:spcAft>
              <a:buClr>
                <a:srgbClr val="000000"/>
              </a:buClr>
              <a:buSzPts val="1000"/>
              <a:buFont typeface="Arial"/>
              <a:buNone/>
            </a:pPr>
            <a:r>
              <a:rPr b="0" i="1" lang="en" sz="1000" u="none" cap="none" strike="noStrike">
                <a:solidFill>
                  <a:srgbClr val="434343"/>
                </a:solidFill>
                <a:latin typeface="Nunito"/>
                <a:ea typeface="Nunito"/>
                <a:cs typeface="Nunito"/>
                <a:sym typeface="Nunito"/>
              </a:rPr>
              <a:t>Examples:</a:t>
            </a:r>
            <a:endParaRPr b="0" i="1" sz="1000" u="none" cap="none" strike="noStrike">
              <a:solidFill>
                <a:srgbClr val="434343"/>
              </a:solidFill>
              <a:latin typeface="Nunito"/>
              <a:ea typeface="Nunito"/>
              <a:cs typeface="Nunito"/>
              <a:sym typeface="Nunito"/>
            </a:endParaRPr>
          </a:p>
          <a:p>
            <a:pPr indent="0" lvl="0" marL="0" marR="0" rtl="0" algn="l">
              <a:lnSpc>
                <a:spcPct val="115000"/>
              </a:lnSpc>
              <a:spcBef>
                <a:spcPts val="0"/>
              </a:spcBef>
              <a:spcAft>
                <a:spcPts val="0"/>
              </a:spcAft>
              <a:buClr>
                <a:srgbClr val="000000"/>
              </a:buClr>
              <a:buSzPts val="1000"/>
              <a:buFont typeface="Arial"/>
              <a:buNone/>
            </a:pPr>
            <a:r>
              <a:t/>
            </a:r>
            <a:endParaRPr b="0" i="0" sz="1000" u="none" cap="none" strike="noStrike">
              <a:solidFill>
                <a:srgbClr val="434343"/>
              </a:solidFill>
              <a:latin typeface="Nunito"/>
              <a:ea typeface="Nunito"/>
              <a:cs typeface="Nunito"/>
              <a:sym typeface="Nunito"/>
            </a:endParaRPr>
          </a:p>
          <a:p>
            <a:pPr indent="-146304" lvl="0" marL="146304" marR="0" rtl="0" algn="l">
              <a:lnSpc>
                <a:spcPct val="115000"/>
              </a:lnSpc>
              <a:spcBef>
                <a:spcPts val="0"/>
              </a:spcBef>
              <a:spcAft>
                <a:spcPts val="0"/>
              </a:spcAft>
              <a:buClr>
                <a:srgbClr val="434343"/>
              </a:buClr>
              <a:buSzPts val="1000"/>
              <a:buFont typeface="Nunito"/>
              <a:buChar char="⠂"/>
            </a:pPr>
            <a:r>
              <a:rPr b="0" i="0" lang="en" sz="1000" u="none" cap="none" strike="noStrike">
                <a:solidFill>
                  <a:srgbClr val="434343"/>
                </a:solidFill>
                <a:latin typeface="Nunito"/>
                <a:ea typeface="Nunito"/>
                <a:cs typeface="Nunito"/>
                <a:sym typeface="Nunito"/>
              </a:rPr>
              <a:t>High-fives</a:t>
            </a:r>
            <a:endParaRPr b="0" i="0" sz="1000" u="none" cap="none" strike="noStrike">
              <a:solidFill>
                <a:srgbClr val="434343"/>
              </a:solidFill>
              <a:latin typeface="Nunito"/>
              <a:ea typeface="Nunito"/>
              <a:cs typeface="Nunito"/>
              <a:sym typeface="Nunito"/>
            </a:endParaRPr>
          </a:p>
          <a:p>
            <a:pPr indent="-146304" lvl="0" marL="146304" marR="0" rtl="0" algn="l">
              <a:lnSpc>
                <a:spcPct val="115000"/>
              </a:lnSpc>
              <a:spcBef>
                <a:spcPts val="0"/>
              </a:spcBef>
              <a:spcAft>
                <a:spcPts val="0"/>
              </a:spcAft>
              <a:buClr>
                <a:srgbClr val="434343"/>
              </a:buClr>
              <a:buSzPts val="1000"/>
              <a:buFont typeface="Nunito"/>
              <a:buChar char="⠂"/>
            </a:pPr>
            <a:r>
              <a:rPr b="0" i="0" lang="en" sz="1000" u="none" cap="none" strike="noStrike">
                <a:solidFill>
                  <a:srgbClr val="434343"/>
                </a:solidFill>
                <a:latin typeface="Nunito"/>
                <a:ea typeface="Nunito"/>
                <a:cs typeface="Nunito"/>
                <a:sym typeface="Nunito"/>
              </a:rPr>
              <a:t>Pats on the back </a:t>
            </a:r>
            <a:endParaRPr b="0" i="0" sz="1000" u="none" cap="none" strike="noStrike">
              <a:solidFill>
                <a:srgbClr val="434343"/>
              </a:solidFill>
              <a:latin typeface="Nunito"/>
              <a:ea typeface="Nunito"/>
              <a:cs typeface="Nunito"/>
              <a:sym typeface="Nunito"/>
            </a:endParaRPr>
          </a:p>
          <a:p>
            <a:pPr indent="-146304" lvl="0" marL="146304" marR="0" rtl="0" algn="l">
              <a:lnSpc>
                <a:spcPct val="115000"/>
              </a:lnSpc>
              <a:spcBef>
                <a:spcPts val="0"/>
              </a:spcBef>
              <a:spcAft>
                <a:spcPts val="0"/>
              </a:spcAft>
              <a:buClr>
                <a:srgbClr val="434343"/>
              </a:buClr>
              <a:buSzPts val="1000"/>
              <a:buFont typeface="Nunito"/>
              <a:buChar char="⠂"/>
            </a:pPr>
            <a:r>
              <a:rPr b="0" i="0" lang="en" sz="1000" u="none" cap="none" strike="noStrike">
                <a:solidFill>
                  <a:srgbClr val="434343"/>
                </a:solidFill>
                <a:latin typeface="Nunito"/>
                <a:ea typeface="Nunito"/>
                <a:cs typeface="Nunito"/>
                <a:sym typeface="Nunito"/>
              </a:rPr>
              <a:t>Kisses &amp; hugs </a:t>
            </a:r>
            <a:endParaRPr b="0" i="0" sz="1000" u="none" cap="none" strike="noStrike">
              <a:solidFill>
                <a:srgbClr val="434343"/>
              </a:solidFill>
              <a:latin typeface="Nunito"/>
              <a:ea typeface="Nunito"/>
              <a:cs typeface="Nunito"/>
              <a:sym typeface="Nunito"/>
            </a:endParaRPr>
          </a:p>
          <a:p>
            <a:pPr indent="-146304" lvl="0" marL="146304" marR="0" rtl="0" algn="l">
              <a:lnSpc>
                <a:spcPct val="115000"/>
              </a:lnSpc>
              <a:spcBef>
                <a:spcPts val="0"/>
              </a:spcBef>
              <a:spcAft>
                <a:spcPts val="0"/>
              </a:spcAft>
              <a:buClr>
                <a:srgbClr val="434343"/>
              </a:buClr>
              <a:buSzPts val="1000"/>
              <a:buFont typeface="Nunito"/>
              <a:buChar char="⠂"/>
            </a:pPr>
            <a:r>
              <a:rPr b="0" i="0" lang="en" sz="1000" u="none" cap="none" strike="noStrike">
                <a:solidFill>
                  <a:srgbClr val="434343"/>
                </a:solidFill>
                <a:latin typeface="Nunito"/>
                <a:ea typeface="Nunito"/>
                <a:cs typeface="Nunito"/>
                <a:sym typeface="Nunito"/>
              </a:rPr>
              <a:t>Sitting together </a:t>
            </a:r>
            <a:endParaRPr b="0" i="0" sz="1000" u="none" cap="none" strike="noStrike">
              <a:solidFill>
                <a:srgbClr val="434343"/>
              </a:solidFill>
              <a:latin typeface="Nunito"/>
              <a:ea typeface="Nunito"/>
              <a:cs typeface="Nunito"/>
              <a:sym typeface="Nunito"/>
            </a:endParaRPr>
          </a:p>
          <a:p>
            <a:pPr indent="-146304" lvl="0" marL="146304" marR="0" rtl="0" algn="l">
              <a:lnSpc>
                <a:spcPct val="115000"/>
              </a:lnSpc>
              <a:spcBef>
                <a:spcPts val="0"/>
              </a:spcBef>
              <a:spcAft>
                <a:spcPts val="0"/>
              </a:spcAft>
              <a:buClr>
                <a:srgbClr val="434343"/>
              </a:buClr>
              <a:buSzPts val="1000"/>
              <a:buFont typeface="Nunito"/>
              <a:buChar char="⠂"/>
            </a:pPr>
            <a:r>
              <a:rPr b="0" i="0" lang="en" sz="1000" u="none" cap="none" strike="noStrike">
                <a:solidFill>
                  <a:srgbClr val="434343"/>
                </a:solidFill>
                <a:latin typeface="Nunito"/>
                <a:ea typeface="Nunito"/>
                <a:cs typeface="Nunito"/>
                <a:sym typeface="Nunito"/>
              </a:rPr>
              <a:t>Making up handshakes </a:t>
            </a:r>
            <a:endParaRPr b="0" i="0" sz="1000" u="none" cap="none" strike="noStrike">
              <a:solidFill>
                <a:srgbClr val="434343"/>
              </a:solidFill>
              <a:latin typeface="Nunito"/>
              <a:ea typeface="Nunito"/>
              <a:cs typeface="Nunito"/>
              <a:sym typeface="Nunito"/>
            </a:endParaRPr>
          </a:p>
        </p:txBody>
      </p:sp>
      <p:sp>
        <p:nvSpPr>
          <p:cNvPr id="271" name="Google Shape;271;p47"/>
          <p:cNvSpPr txBox="1"/>
          <p:nvPr/>
        </p:nvSpPr>
        <p:spPr>
          <a:xfrm>
            <a:off x="2433200" y="3512950"/>
            <a:ext cx="1447800" cy="28650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rgbClr val="000000"/>
              </a:buClr>
              <a:buSzPts val="1000"/>
              <a:buFont typeface="Arial"/>
              <a:buNone/>
            </a:pPr>
            <a:r>
              <a:rPr b="1" i="0" lang="en" sz="1000" u="none" cap="none" strike="noStrike">
                <a:solidFill>
                  <a:srgbClr val="434343"/>
                </a:solidFill>
                <a:latin typeface="Nunito"/>
                <a:ea typeface="Nunito"/>
                <a:cs typeface="Nunito"/>
                <a:sym typeface="Nunito"/>
              </a:rPr>
              <a:t>Spoken words of love, praise, positive affirmations, and appreciation</a:t>
            </a:r>
            <a:endParaRPr b="1" i="0" sz="1000" u="none" cap="none" strike="noStrike">
              <a:solidFill>
                <a:srgbClr val="434343"/>
              </a:solidFill>
              <a:latin typeface="Nunito"/>
              <a:ea typeface="Nunito"/>
              <a:cs typeface="Nunito"/>
              <a:sym typeface="Nunito"/>
            </a:endParaRPr>
          </a:p>
          <a:p>
            <a:pPr indent="0" lvl="0" marL="0" marR="0" rtl="0" algn="l">
              <a:lnSpc>
                <a:spcPct val="115000"/>
              </a:lnSpc>
              <a:spcBef>
                <a:spcPts val="0"/>
              </a:spcBef>
              <a:spcAft>
                <a:spcPts val="0"/>
              </a:spcAft>
              <a:buClr>
                <a:srgbClr val="000000"/>
              </a:buClr>
              <a:buSzPts val="1000"/>
              <a:buFont typeface="Arial"/>
              <a:buNone/>
            </a:pPr>
            <a:r>
              <a:t/>
            </a:r>
            <a:endParaRPr b="0" i="0" sz="1000" u="none" cap="none" strike="noStrike">
              <a:solidFill>
                <a:srgbClr val="434343"/>
              </a:solidFill>
              <a:latin typeface="Nunito"/>
              <a:ea typeface="Nunito"/>
              <a:cs typeface="Nunito"/>
              <a:sym typeface="Nunito"/>
            </a:endParaRPr>
          </a:p>
          <a:p>
            <a:pPr indent="0" lvl="0" marL="0" marR="0" rtl="0" algn="l">
              <a:lnSpc>
                <a:spcPct val="115000"/>
              </a:lnSpc>
              <a:spcBef>
                <a:spcPts val="0"/>
              </a:spcBef>
              <a:spcAft>
                <a:spcPts val="0"/>
              </a:spcAft>
              <a:buClr>
                <a:srgbClr val="000000"/>
              </a:buClr>
              <a:buSzPts val="1000"/>
              <a:buFont typeface="Arial"/>
              <a:buNone/>
            </a:pPr>
            <a:r>
              <a:rPr b="0" i="1" lang="en" sz="1000" u="none" cap="none" strike="noStrike">
                <a:solidFill>
                  <a:srgbClr val="434343"/>
                </a:solidFill>
                <a:latin typeface="Nunito"/>
                <a:ea typeface="Nunito"/>
                <a:cs typeface="Nunito"/>
                <a:sym typeface="Nunito"/>
              </a:rPr>
              <a:t>Examples:</a:t>
            </a:r>
            <a:endParaRPr b="0" i="1" sz="1000" u="none" cap="none" strike="noStrike">
              <a:solidFill>
                <a:srgbClr val="434343"/>
              </a:solidFill>
              <a:latin typeface="Nunito"/>
              <a:ea typeface="Nunito"/>
              <a:cs typeface="Nunito"/>
              <a:sym typeface="Nunito"/>
            </a:endParaRPr>
          </a:p>
          <a:p>
            <a:pPr indent="0" lvl="0" marL="0" marR="0" rtl="0" algn="l">
              <a:lnSpc>
                <a:spcPct val="115000"/>
              </a:lnSpc>
              <a:spcBef>
                <a:spcPts val="0"/>
              </a:spcBef>
              <a:spcAft>
                <a:spcPts val="0"/>
              </a:spcAft>
              <a:buClr>
                <a:srgbClr val="000000"/>
              </a:buClr>
              <a:buSzPts val="1000"/>
              <a:buFont typeface="Arial"/>
              <a:buNone/>
            </a:pPr>
            <a:r>
              <a:t/>
            </a:r>
            <a:endParaRPr b="0" i="0" sz="1000" u="none" cap="none" strike="noStrike">
              <a:solidFill>
                <a:srgbClr val="434343"/>
              </a:solidFill>
              <a:latin typeface="Nunito"/>
              <a:ea typeface="Nunito"/>
              <a:cs typeface="Nunito"/>
              <a:sym typeface="Nunito"/>
            </a:endParaRPr>
          </a:p>
          <a:p>
            <a:pPr indent="-146304" lvl="0" marL="146304" marR="0" rtl="0" algn="l">
              <a:lnSpc>
                <a:spcPct val="115000"/>
              </a:lnSpc>
              <a:spcBef>
                <a:spcPts val="0"/>
              </a:spcBef>
              <a:spcAft>
                <a:spcPts val="0"/>
              </a:spcAft>
              <a:buClr>
                <a:srgbClr val="434343"/>
              </a:buClr>
              <a:buSzPts val="1000"/>
              <a:buFont typeface="Nunito"/>
              <a:buChar char="⠂"/>
            </a:pPr>
            <a:r>
              <a:rPr b="0" i="0" lang="en" sz="1000" u="none" cap="none" strike="noStrike">
                <a:solidFill>
                  <a:srgbClr val="434343"/>
                </a:solidFill>
                <a:latin typeface="Nunito"/>
                <a:ea typeface="Nunito"/>
                <a:cs typeface="Nunito"/>
                <a:sym typeface="Nunito"/>
              </a:rPr>
              <a:t>Encouraging words &amp; phrases</a:t>
            </a:r>
            <a:endParaRPr b="0" i="0" sz="1000" u="none" cap="none" strike="noStrike">
              <a:solidFill>
                <a:srgbClr val="434343"/>
              </a:solidFill>
              <a:latin typeface="Nunito"/>
              <a:ea typeface="Nunito"/>
              <a:cs typeface="Nunito"/>
              <a:sym typeface="Nunito"/>
            </a:endParaRPr>
          </a:p>
          <a:p>
            <a:pPr indent="-146304" lvl="0" marL="146304" marR="0" rtl="0" algn="l">
              <a:lnSpc>
                <a:spcPct val="115000"/>
              </a:lnSpc>
              <a:spcBef>
                <a:spcPts val="0"/>
              </a:spcBef>
              <a:spcAft>
                <a:spcPts val="0"/>
              </a:spcAft>
              <a:buClr>
                <a:srgbClr val="434343"/>
              </a:buClr>
              <a:buSzPts val="1000"/>
              <a:buFont typeface="Nunito"/>
              <a:buChar char="⠂"/>
            </a:pPr>
            <a:r>
              <a:rPr b="0" i="0" lang="en" sz="1000" u="none" cap="none" strike="noStrike">
                <a:solidFill>
                  <a:srgbClr val="434343"/>
                </a:solidFill>
                <a:latin typeface="Nunito"/>
                <a:ea typeface="Nunito"/>
                <a:cs typeface="Nunito"/>
                <a:sym typeface="Nunito"/>
              </a:rPr>
              <a:t>Saying “I love you”</a:t>
            </a:r>
            <a:endParaRPr b="0" i="0" sz="1000" u="none" cap="none" strike="noStrike">
              <a:solidFill>
                <a:srgbClr val="434343"/>
              </a:solidFill>
              <a:latin typeface="Nunito"/>
              <a:ea typeface="Nunito"/>
              <a:cs typeface="Nunito"/>
              <a:sym typeface="Nunito"/>
            </a:endParaRPr>
          </a:p>
          <a:p>
            <a:pPr indent="-146304" lvl="0" marL="146304" marR="0" rtl="0" algn="l">
              <a:lnSpc>
                <a:spcPct val="115000"/>
              </a:lnSpc>
              <a:spcBef>
                <a:spcPts val="0"/>
              </a:spcBef>
              <a:spcAft>
                <a:spcPts val="0"/>
              </a:spcAft>
              <a:buClr>
                <a:srgbClr val="434343"/>
              </a:buClr>
              <a:buSzPts val="1000"/>
              <a:buFont typeface="Nunito"/>
              <a:buChar char="⠂"/>
            </a:pPr>
            <a:r>
              <a:rPr b="0" i="0" lang="en" sz="1000" u="none" cap="none" strike="noStrike">
                <a:solidFill>
                  <a:srgbClr val="434343"/>
                </a:solidFill>
                <a:latin typeface="Nunito"/>
                <a:ea typeface="Nunito"/>
                <a:cs typeface="Nunito"/>
                <a:sym typeface="Nunito"/>
              </a:rPr>
              <a:t>Making up affectionate nicknames </a:t>
            </a:r>
            <a:endParaRPr b="0" i="0" sz="1000" u="none" cap="none" strike="noStrike">
              <a:solidFill>
                <a:srgbClr val="434343"/>
              </a:solidFill>
              <a:latin typeface="Nunito"/>
              <a:ea typeface="Nunito"/>
              <a:cs typeface="Nunito"/>
              <a:sym typeface="Nunito"/>
            </a:endParaRPr>
          </a:p>
        </p:txBody>
      </p:sp>
      <p:sp>
        <p:nvSpPr>
          <p:cNvPr id="272" name="Google Shape;272;p47"/>
          <p:cNvSpPr txBox="1"/>
          <p:nvPr/>
        </p:nvSpPr>
        <p:spPr>
          <a:xfrm>
            <a:off x="4262000" y="3512950"/>
            <a:ext cx="1571400" cy="28650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rgbClr val="000000"/>
              </a:buClr>
              <a:buSzPts val="1000"/>
              <a:buFont typeface="Arial"/>
              <a:buNone/>
            </a:pPr>
            <a:r>
              <a:rPr b="1" i="0" lang="en" sz="1000" u="none" cap="none" strike="noStrike">
                <a:solidFill>
                  <a:srgbClr val="434343"/>
                </a:solidFill>
                <a:latin typeface="Nunito"/>
                <a:ea typeface="Nunito"/>
                <a:cs typeface="Nunito"/>
                <a:sym typeface="Nunito"/>
              </a:rPr>
              <a:t>Being together, fully present, and engaged </a:t>
            </a:r>
            <a:endParaRPr b="1" i="0" sz="1000" u="none" cap="none" strike="noStrike">
              <a:solidFill>
                <a:srgbClr val="434343"/>
              </a:solidFill>
              <a:latin typeface="Nunito"/>
              <a:ea typeface="Nunito"/>
              <a:cs typeface="Nunito"/>
              <a:sym typeface="Nunito"/>
            </a:endParaRPr>
          </a:p>
          <a:p>
            <a:pPr indent="0" lvl="0" marL="0" marR="0" rtl="0" algn="l">
              <a:lnSpc>
                <a:spcPct val="115000"/>
              </a:lnSpc>
              <a:spcBef>
                <a:spcPts val="0"/>
              </a:spcBef>
              <a:spcAft>
                <a:spcPts val="0"/>
              </a:spcAft>
              <a:buClr>
                <a:srgbClr val="000000"/>
              </a:buClr>
              <a:buSzPts val="1000"/>
              <a:buFont typeface="Arial"/>
              <a:buNone/>
            </a:pPr>
            <a:r>
              <a:t/>
            </a:r>
            <a:endParaRPr b="0" i="0" sz="1000" u="none" cap="none" strike="noStrike">
              <a:solidFill>
                <a:srgbClr val="434343"/>
              </a:solidFill>
              <a:latin typeface="Nunito"/>
              <a:ea typeface="Nunito"/>
              <a:cs typeface="Nunito"/>
              <a:sym typeface="Nunito"/>
            </a:endParaRPr>
          </a:p>
          <a:p>
            <a:pPr indent="0" lvl="0" marL="0" marR="0" rtl="0" algn="l">
              <a:lnSpc>
                <a:spcPct val="115000"/>
              </a:lnSpc>
              <a:spcBef>
                <a:spcPts val="0"/>
              </a:spcBef>
              <a:spcAft>
                <a:spcPts val="0"/>
              </a:spcAft>
              <a:buClr>
                <a:srgbClr val="000000"/>
              </a:buClr>
              <a:buSzPts val="1000"/>
              <a:buFont typeface="Arial"/>
              <a:buNone/>
            </a:pPr>
            <a:r>
              <a:t/>
            </a:r>
            <a:endParaRPr b="0" i="0" sz="1000" u="none" cap="none" strike="noStrike">
              <a:solidFill>
                <a:srgbClr val="434343"/>
              </a:solidFill>
              <a:latin typeface="Nunito"/>
              <a:ea typeface="Nunito"/>
              <a:cs typeface="Nunito"/>
              <a:sym typeface="Nunito"/>
            </a:endParaRPr>
          </a:p>
          <a:p>
            <a:pPr indent="0" lvl="0" marL="0" marR="0" rtl="0" algn="l">
              <a:lnSpc>
                <a:spcPct val="115000"/>
              </a:lnSpc>
              <a:spcBef>
                <a:spcPts val="0"/>
              </a:spcBef>
              <a:spcAft>
                <a:spcPts val="0"/>
              </a:spcAft>
              <a:buClr>
                <a:srgbClr val="000000"/>
              </a:buClr>
              <a:buSzPts val="1000"/>
              <a:buFont typeface="Arial"/>
              <a:buNone/>
            </a:pPr>
            <a:r>
              <a:rPr b="0" i="1" lang="en" sz="1000" u="none" cap="none" strike="noStrike">
                <a:solidFill>
                  <a:srgbClr val="434343"/>
                </a:solidFill>
                <a:latin typeface="Nunito"/>
                <a:ea typeface="Nunito"/>
                <a:cs typeface="Nunito"/>
                <a:sym typeface="Nunito"/>
              </a:rPr>
              <a:t>Examples:</a:t>
            </a:r>
            <a:endParaRPr b="0" i="1" sz="1000" u="none" cap="none" strike="noStrike">
              <a:solidFill>
                <a:srgbClr val="434343"/>
              </a:solidFill>
              <a:latin typeface="Nunito"/>
              <a:ea typeface="Nunito"/>
              <a:cs typeface="Nunito"/>
              <a:sym typeface="Nunito"/>
            </a:endParaRPr>
          </a:p>
          <a:p>
            <a:pPr indent="0" lvl="0" marL="0" marR="0" rtl="0" algn="l">
              <a:lnSpc>
                <a:spcPct val="115000"/>
              </a:lnSpc>
              <a:spcBef>
                <a:spcPts val="0"/>
              </a:spcBef>
              <a:spcAft>
                <a:spcPts val="0"/>
              </a:spcAft>
              <a:buClr>
                <a:srgbClr val="000000"/>
              </a:buClr>
              <a:buSzPts val="1000"/>
              <a:buFont typeface="Arial"/>
              <a:buNone/>
            </a:pPr>
            <a:r>
              <a:t/>
            </a:r>
            <a:endParaRPr b="0" i="0" sz="1000" u="none" cap="none" strike="noStrike">
              <a:solidFill>
                <a:srgbClr val="434343"/>
              </a:solidFill>
              <a:latin typeface="Nunito"/>
              <a:ea typeface="Nunito"/>
              <a:cs typeface="Nunito"/>
              <a:sym typeface="Nunito"/>
            </a:endParaRPr>
          </a:p>
          <a:p>
            <a:pPr indent="-146304" lvl="0" marL="146304" marR="0" rtl="0" algn="l">
              <a:lnSpc>
                <a:spcPct val="115000"/>
              </a:lnSpc>
              <a:spcBef>
                <a:spcPts val="0"/>
              </a:spcBef>
              <a:spcAft>
                <a:spcPts val="0"/>
              </a:spcAft>
              <a:buClr>
                <a:srgbClr val="434343"/>
              </a:buClr>
              <a:buSzPts val="1000"/>
              <a:buFont typeface="Nunito"/>
              <a:buChar char="⠂"/>
            </a:pPr>
            <a:r>
              <a:rPr b="0" i="0" lang="en" sz="1000" u="none" cap="none" strike="noStrike">
                <a:solidFill>
                  <a:srgbClr val="434343"/>
                </a:solidFill>
                <a:latin typeface="Nunito"/>
                <a:ea typeface="Nunito"/>
                <a:cs typeface="Nunito"/>
                <a:sym typeface="Nunito"/>
              </a:rPr>
              <a:t>Spending time together</a:t>
            </a:r>
            <a:endParaRPr b="0" i="0" sz="1000" u="none" cap="none" strike="noStrike">
              <a:solidFill>
                <a:srgbClr val="434343"/>
              </a:solidFill>
              <a:latin typeface="Nunito"/>
              <a:ea typeface="Nunito"/>
              <a:cs typeface="Nunito"/>
              <a:sym typeface="Nunito"/>
            </a:endParaRPr>
          </a:p>
          <a:p>
            <a:pPr indent="-146304" lvl="0" marL="146304" marR="0" rtl="0" algn="l">
              <a:lnSpc>
                <a:spcPct val="115000"/>
              </a:lnSpc>
              <a:spcBef>
                <a:spcPts val="0"/>
              </a:spcBef>
              <a:spcAft>
                <a:spcPts val="0"/>
              </a:spcAft>
              <a:buClr>
                <a:srgbClr val="434343"/>
              </a:buClr>
              <a:buSzPts val="1000"/>
              <a:buFont typeface="Nunito"/>
              <a:buChar char="⠂"/>
            </a:pPr>
            <a:r>
              <a:rPr b="0" i="0" lang="en" sz="1000" u="none" cap="none" strike="noStrike">
                <a:solidFill>
                  <a:srgbClr val="434343"/>
                </a:solidFill>
                <a:latin typeface="Nunito"/>
                <a:ea typeface="Nunito"/>
                <a:cs typeface="Nunito"/>
                <a:sym typeface="Nunito"/>
              </a:rPr>
              <a:t>Having fun and laughing together </a:t>
            </a:r>
            <a:endParaRPr b="0" i="0" sz="1000" u="none" cap="none" strike="noStrike">
              <a:solidFill>
                <a:srgbClr val="434343"/>
              </a:solidFill>
              <a:latin typeface="Nunito"/>
              <a:ea typeface="Nunito"/>
              <a:cs typeface="Nunito"/>
              <a:sym typeface="Nunito"/>
            </a:endParaRPr>
          </a:p>
          <a:p>
            <a:pPr indent="-146304" lvl="0" marL="146304" marR="0" rtl="0" algn="l">
              <a:lnSpc>
                <a:spcPct val="115000"/>
              </a:lnSpc>
              <a:spcBef>
                <a:spcPts val="0"/>
              </a:spcBef>
              <a:spcAft>
                <a:spcPts val="0"/>
              </a:spcAft>
              <a:buClr>
                <a:srgbClr val="434343"/>
              </a:buClr>
              <a:buSzPts val="1000"/>
              <a:buFont typeface="Nunito"/>
              <a:buChar char="⠂"/>
            </a:pPr>
            <a:r>
              <a:rPr b="0" i="0" lang="en" sz="1000" u="none" cap="none" strike="noStrike">
                <a:solidFill>
                  <a:srgbClr val="434343"/>
                </a:solidFill>
                <a:latin typeface="Nunito"/>
                <a:ea typeface="Nunito"/>
                <a:cs typeface="Nunito"/>
                <a:sym typeface="Nunito"/>
              </a:rPr>
              <a:t>Going for walks and having conversations </a:t>
            </a:r>
            <a:endParaRPr b="0" i="0" sz="1000" u="none" cap="none" strike="noStrike">
              <a:solidFill>
                <a:srgbClr val="434343"/>
              </a:solidFill>
              <a:latin typeface="Nunito"/>
              <a:ea typeface="Nunito"/>
              <a:cs typeface="Nunito"/>
              <a:sym typeface="Nunito"/>
            </a:endParaRPr>
          </a:p>
        </p:txBody>
      </p:sp>
      <p:sp>
        <p:nvSpPr>
          <p:cNvPr id="273" name="Google Shape;273;p47"/>
          <p:cNvSpPr txBox="1"/>
          <p:nvPr/>
        </p:nvSpPr>
        <p:spPr>
          <a:xfrm>
            <a:off x="6243200" y="3492975"/>
            <a:ext cx="1571400" cy="29613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rgbClr val="000000"/>
              </a:buClr>
              <a:buSzPts val="1000"/>
              <a:buFont typeface="Arial"/>
              <a:buNone/>
            </a:pPr>
            <a:r>
              <a:rPr b="1" i="0" lang="en" sz="1000" u="none" cap="none" strike="noStrike">
                <a:solidFill>
                  <a:srgbClr val="434343"/>
                </a:solidFill>
                <a:latin typeface="Nunito"/>
                <a:ea typeface="Nunito"/>
                <a:cs typeface="Nunito"/>
                <a:sym typeface="Nunito"/>
              </a:rPr>
              <a:t>Giving gifts with love and thoughts about how the other person will enjoy receiving them </a:t>
            </a:r>
            <a:endParaRPr b="1" i="0" sz="1000" u="none" cap="none" strike="noStrike">
              <a:solidFill>
                <a:srgbClr val="434343"/>
              </a:solidFill>
              <a:latin typeface="Nunito"/>
              <a:ea typeface="Nunito"/>
              <a:cs typeface="Nunito"/>
              <a:sym typeface="Nunito"/>
            </a:endParaRPr>
          </a:p>
          <a:p>
            <a:pPr indent="0" lvl="0" marL="0" marR="0" rtl="0" algn="l">
              <a:lnSpc>
                <a:spcPct val="115000"/>
              </a:lnSpc>
              <a:spcBef>
                <a:spcPts val="0"/>
              </a:spcBef>
              <a:spcAft>
                <a:spcPts val="0"/>
              </a:spcAft>
              <a:buClr>
                <a:srgbClr val="000000"/>
              </a:buClr>
              <a:buSzPts val="1000"/>
              <a:buFont typeface="Arial"/>
              <a:buNone/>
            </a:pPr>
            <a:r>
              <a:t/>
            </a:r>
            <a:endParaRPr b="0" i="0" sz="1000" u="none" cap="none" strike="noStrike">
              <a:solidFill>
                <a:srgbClr val="434343"/>
              </a:solidFill>
              <a:latin typeface="Nunito"/>
              <a:ea typeface="Nunito"/>
              <a:cs typeface="Nunito"/>
              <a:sym typeface="Nunito"/>
            </a:endParaRPr>
          </a:p>
          <a:p>
            <a:pPr indent="0" lvl="0" marL="0" marR="0" rtl="0" algn="l">
              <a:lnSpc>
                <a:spcPct val="115000"/>
              </a:lnSpc>
              <a:spcBef>
                <a:spcPts val="0"/>
              </a:spcBef>
              <a:spcAft>
                <a:spcPts val="0"/>
              </a:spcAft>
              <a:buClr>
                <a:srgbClr val="000000"/>
              </a:buClr>
              <a:buSzPts val="1000"/>
              <a:buFont typeface="Arial"/>
              <a:buNone/>
            </a:pPr>
            <a:r>
              <a:t/>
            </a:r>
            <a:endParaRPr b="0" i="0" sz="1000" u="none" cap="none" strike="noStrike">
              <a:solidFill>
                <a:srgbClr val="434343"/>
              </a:solidFill>
              <a:latin typeface="Nunito"/>
              <a:ea typeface="Nunito"/>
              <a:cs typeface="Nunito"/>
              <a:sym typeface="Nunito"/>
            </a:endParaRPr>
          </a:p>
          <a:p>
            <a:pPr indent="0" lvl="0" marL="0" marR="0" rtl="0" algn="l">
              <a:lnSpc>
                <a:spcPct val="115000"/>
              </a:lnSpc>
              <a:spcBef>
                <a:spcPts val="0"/>
              </a:spcBef>
              <a:spcAft>
                <a:spcPts val="0"/>
              </a:spcAft>
              <a:buClr>
                <a:srgbClr val="000000"/>
              </a:buClr>
              <a:buSzPts val="1000"/>
              <a:buFont typeface="Arial"/>
              <a:buNone/>
            </a:pPr>
            <a:r>
              <a:rPr b="0" i="1" lang="en" sz="1000" u="none" cap="none" strike="noStrike">
                <a:solidFill>
                  <a:srgbClr val="434343"/>
                </a:solidFill>
                <a:latin typeface="Nunito"/>
                <a:ea typeface="Nunito"/>
                <a:cs typeface="Nunito"/>
                <a:sym typeface="Nunito"/>
              </a:rPr>
              <a:t>Examples:</a:t>
            </a:r>
            <a:endParaRPr b="0" i="1" sz="1000" u="none" cap="none" strike="noStrike">
              <a:solidFill>
                <a:srgbClr val="434343"/>
              </a:solidFill>
              <a:latin typeface="Nunito"/>
              <a:ea typeface="Nunito"/>
              <a:cs typeface="Nunito"/>
              <a:sym typeface="Nunito"/>
            </a:endParaRPr>
          </a:p>
          <a:p>
            <a:pPr indent="0" lvl="0" marL="0" marR="0" rtl="0" algn="l">
              <a:lnSpc>
                <a:spcPct val="115000"/>
              </a:lnSpc>
              <a:spcBef>
                <a:spcPts val="0"/>
              </a:spcBef>
              <a:spcAft>
                <a:spcPts val="0"/>
              </a:spcAft>
              <a:buClr>
                <a:srgbClr val="000000"/>
              </a:buClr>
              <a:buSzPts val="1000"/>
              <a:buFont typeface="Arial"/>
              <a:buNone/>
            </a:pPr>
            <a:r>
              <a:t/>
            </a:r>
            <a:endParaRPr b="0" i="0" sz="1000" u="none" cap="none" strike="noStrike">
              <a:solidFill>
                <a:srgbClr val="434343"/>
              </a:solidFill>
              <a:latin typeface="Nunito"/>
              <a:ea typeface="Nunito"/>
              <a:cs typeface="Nunito"/>
              <a:sym typeface="Nunito"/>
            </a:endParaRPr>
          </a:p>
          <a:p>
            <a:pPr indent="-146304" lvl="0" marL="146304" marR="0" rtl="0" algn="l">
              <a:lnSpc>
                <a:spcPct val="115000"/>
              </a:lnSpc>
              <a:spcBef>
                <a:spcPts val="0"/>
              </a:spcBef>
              <a:spcAft>
                <a:spcPts val="0"/>
              </a:spcAft>
              <a:buClr>
                <a:srgbClr val="434343"/>
              </a:buClr>
              <a:buSzPts val="1000"/>
              <a:buFont typeface="Nunito"/>
              <a:buChar char="⠂"/>
            </a:pPr>
            <a:r>
              <a:rPr b="0" i="0" lang="en" sz="1000" u="none" cap="none" strike="noStrike">
                <a:solidFill>
                  <a:srgbClr val="434343"/>
                </a:solidFill>
                <a:latin typeface="Nunito"/>
                <a:ea typeface="Nunito"/>
                <a:cs typeface="Nunito"/>
                <a:sym typeface="Nunito"/>
              </a:rPr>
              <a:t>Achievement charts or reward charts </a:t>
            </a:r>
            <a:endParaRPr b="0" i="0" sz="1000" u="none" cap="none" strike="noStrike">
              <a:solidFill>
                <a:srgbClr val="434343"/>
              </a:solidFill>
              <a:latin typeface="Nunito"/>
              <a:ea typeface="Nunito"/>
              <a:cs typeface="Nunito"/>
              <a:sym typeface="Nunito"/>
            </a:endParaRPr>
          </a:p>
          <a:p>
            <a:pPr indent="-146304" lvl="0" marL="146304" marR="0" rtl="0" algn="l">
              <a:lnSpc>
                <a:spcPct val="115000"/>
              </a:lnSpc>
              <a:spcBef>
                <a:spcPts val="0"/>
              </a:spcBef>
              <a:spcAft>
                <a:spcPts val="0"/>
              </a:spcAft>
              <a:buClr>
                <a:srgbClr val="434343"/>
              </a:buClr>
              <a:buSzPts val="1000"/>
              <a:buFont typeface="Nunito"/>
              <a:buChar char="⠂"/>
            </a:pPr>
            <a:r>
              <a:rPr b="0" i="0" lang="en" sz="1000" u="none" cap="none" strike="noStrike">
                <a:solidFill>
                  <a:srgbClr val="434343"/>
                </a:solidFill>
                <a:latin typeface="Nunito"/>
                <a:ea typeface="Nunito"/>
                <a:cs typeface="Nunito"/>
                <a:sym typeface="Nunito"/>
              </a:rPr>
              <a:t>Putting together homemade presents </a:t>
            </a:r>
            <a:endParaRPr b="0" i="0" sz="1000" u="none" cap="none" strike="noStrike">
              <a:solidFill>
                <a:srgbClr val="434343"/>
              </a:solidFill>
              <a:latin typeface="Nunito"/>
              <a:ea typeface="Nunito"/>
              <a:cs typeface="Nunito"/>
              <a:sym typeface="Nunito"/>
            </a:endParaRPr>
          </a:p>
          <a:p>
            <a:pPr indent="-146304" lvl="0" marL="146304" marR="0" rtl="0" algn="l">
              <a:lnSpc>
                <a:spcPct val="115000"/>
              </a:lnSpc>
              <a:spcBef>
                <a:spcPts val="0"/>
              </a:spcBef>
              <a:spcAft>
                <a:spcPts val="0"/>
              </a:spcAft>
              <a:buClr>
                <a:srgbClr val="434343"/>
              </a:buClr>
              <a:buSzPts val="1000"/>
              <a:buFont typeface="Nunito"/>
              <a:buChar char="⠂"/>
            </a:pPr>
            <a:r>
              <a:rPr b="0" i="0" lang="en" sz="1000" u="none" cap="none" strike="noStrike">
                <a:solidFill>
                  <a:srgbClr val="434343"/>
                </a:solidFill>
                <a:latin typeface="Nunito"/>
                <a:ea typeface="Nunito"/>
                <a:cs typeface="Nunito"/>
                <a:sym typeface="Nunito"/>
              </a:rPr>
              <a:t>Making special treats to share</a:t>
            </a:r>
            <a:endParaRPr b="0" i="0" sz="1000" u="none" cap="none" strike="noStrike">
              <a:solidFill>
                <a:srgbClr val="434343"/>
              </a:solidFill>
              <a:latin typeface="Nunito"/>
              <a:ea typeface="Nunito"/>
              <a:cs typeface="Nunito"/>
              <a:sym typeface="Nunito"/>
            </a:endParaRPr>
          </a:p>
        </p:txBody>
      </p:sp>
      <p:sp>
        <p:nvSpPr>
          <p:cNvPr id="274" name="Google Shape;274;p47"/>
          <p:cNvSpPr txBox="1"/>
          <p:nvPr/>
        </p:nvSpPr>
        <p:spPr>
          <a:xfrm>
            <a:off x="8148200" y="3589150"/>
            <a:ext cx="1447800" cy="28650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rgbClr val="000000"/>
              </a:buClr>
              <a:buSzPts val="1000"/>
              <a:buFont typeface="Arial"/>
              <a:buNone/>
            </a:pPr>
            <a:r>
              <a:rPr b="1" i="0" lang="en" sz="1000" u="none" cap="none" strike="noStrike">
                <a:solidFill>
                  <a:srgbClr val="434343"/>
                </a:solidFill>
                <a:latin typeface="Nunito"/>
                <a:ea typeface="Nunito"/>
                <a:cs typeface="Nunito"/>
                <a:sym typeface="Nunito"/>
              </a:rPr>
              <a:t>Doing tasks that help take things off others’ to do lists </a:t>
            </a:r>
            <a:endParaRPr b="1" i="0" sz="1000" u="none" cap="none" strike="noStrike">
              <a:solidFill>
                <a:srgbClr val="434343"/>
              </a:solidFill>
              <a:latin typeface="Nunito"/>
              <a:ea typeface="Nunito"/>
              <a:cs typeface="Nunito"/>
              <a:sym typeface="Nunito"/>
            </a:endParaRPr>
          </a:p>
          <a:p>
            <a:pPr indent="0" lvl="0" marL="0" marR="0" rtl="0" algn="l">
              <a:lnSpc>
                <a:spcPct val="115000"/>
              </a:lnSpc>
              <a:spcBef>
                <a:spcPts val="0"/>
              </a:spcBef>
              <a:spcAft>
                <a:spcPts val="0"/>
              </a:spcAft>
              <a:buClr>
                <a:srgbClr val="000000"/>
              </a:buClr>
              <a:buSzPts val="1000"/>
              <a:buFont typeface="Arial"/>
              <a:buNone/>
            </a:pPr>
            <a:r>
              <a:t/>
            </a:r>
            <a:endParaRPr b="0" i="0" sz="1000" u="none" cap="none" strike="noStrike">
              <a:solidFill>
                <a:srgbClr val="434343"/>
              </a:solidFill>
              <a:latin typeface="Nunito"/>
              <a:ea typeface="Nunito"/>
              <a:cs typeface="Nunito"/>
              <a:sym typeface="Nunito"/>
            </a:endParaRPr>
          </a:p>
          <a:p>
            <a:pPr indent="0" lvl="0" marL="0" marR="0" rtl="0" algn="l">
              <a:lnSpc>
                <a:spcPct val="115000"/>
              </a:lnSpc>
              <a:spcBef>
                <a:spcPts val="0"/>
              </a:spcBef>
              <a:spcAft>
                <a:spcPts val="0"/>
              </a:spcAft>
              <a:buClr>
                <a:srgbClr val="000000"/>
              </a:buClr>
              <a:buSzPts val="1000"/>
              <a:buFont typeface="Arial"/>
              <a:buNone/>
            </a:pPr>
            <a:r>
              <a:t/>
            </a:r>
            <a:endParaRPr b="0" i="0" sz="1000" u="none" cap="none" strike="noStrike">
              <a:solidFill>
                <a:srgbClr val="434343"/>
              </a:solidFill>
              <a:latin typeface="Nunito"/>
              <a:ea typeface="Nunito"/>
              <a:cs typeface="Nunito"/>
              <a:sym typeface="Nunito"/>
            </a:endParaRPr>
          </a:p>
          <a:p>
            <a:pPr indent="0" lvl="0" marL="0" marR="0" rtl="0" algn="l">
              <a:lnSpc>
                <a:spcPct val="115000"/>
              </a:lnSpc>
              <a:spcBef>
                <a:spcPts val="0"/>
              </a:spcBef>
              <a:spcAft>
                <a:spcPts val="0"/>
              </a:spcAft>
              <a:buClr>
                <a:srgbClr val="000000"/>
              </a:buClr>
              <a:buSzPts val="1000"/>
              <a:buFont typeface="Arial"/>
              <a:buNone/>
            </a:pPr>
            <a:r>
              <a:rPr b="0" i="1" lang="en" sz="1000" u="none" cap="none" strike="noStrike">
                <a:solidFill>
                  <a:srgbClr val="434343"/>
                </a:solidFill>
                <a:latin typeface="Nunito"/>
                <a:ea typeface="Nunito"/>
                <a:cs typeface="Nunito"/>
                <a:sym typeface="Nunito"/>
              </a:rPr>
              <a:t>Examples:</a:t>
            </a:r>
            <a:endParaRPr b="0" i="1" sz="1000" u="none" cap="none" strike="noStrike">
              <a:solidFill>
                <a:srgbClr val="434343"/>
              </a:solidFill>
              <a:latin typeface="Nunito"/>
              <a:ea typeface="Nunito"/>
              <a:cs typeface="Nunito"/>
              <a:sym typeface="Nunito"/>
            </a:endParaRPr>
          </a:p>
          <a:p>
            <a:pPr indent="0" lvl="0" marL="0" marR="0" rtl="0" algn="l">
              <a:lnSpc>
                <a:spcPct val="115000"/>
              </a:lnSpc>
              <a:spcBef>
                <a:spcPts val="0"/>
              </a:spcBef>
              <a:spcAft>
                <a:spcPts val="0"/>
              </a:spcAft>
              <a:buClr>
                <a:srgbClr val="000000"/>
              </a:buClr>
              <a:buSzPts val="1000"/>
              <a:buFont typeface="Arial"/>
              <a:buNone/>
            </a:pPr>
            <a:r>
              <a:t/>
            </a:r>
            <a:endParaRPr b="0" i="0" sz="1000" u="none" cap="none" strike="noStrike">
              <a:solidFill>
                <a:srgbClr val="434343"/>
              </a:solidFill>
              <a:latin typeface="Nunito"/>
              <a:ea typeface="Nunito"/>
              <a:cs typeface="Nunito"/>
              <a:sym typeface="Nunito"/>
            </a:endParaRPr>
          </a:p>
          <a:p>
            <a:pPr indent="-146304" lvl="0" marL="146304" marR="0" rtl="0" algn="l">
              <a:lnSpc>
                <a:spcPct val="115000"/>
              </a:lnSpc>
              <a:spcBef>
                <a:spcPts val="0"/>
              </a:spcBef>
              <a:spcAft>
                <a:spcPts val="0"/>
              </a:spcAft>
              <a:buClr>
                <a:srgbClr val="434343"/>
              </a:buClr>
              <a:buSzPts val="1000"/>
              <a:buFont typeface="Nunito"/>
              <a:buChar char="⠂"/>
            </a:pPr>
            <a:r>
              <a:rPr b="0" i="0" lang="en" sz="1000" u="none" cap="none" strike="noStrike">
                <a:solidFill>
                  <a:srgbClr val="434343"/>
                </a:solidFill>
                <a:latin typeface="Nunito"/>
                <a:ea typeface="Nunito"/>
                <a:cs typeface="Nunito"/>
                <a:sym typeface="Nunito"/>
              </a:rPr>
              <a:t>Helping out around the house</a:t>
            </a:r>
            <a:endParaRPr b="0" i="0" sz="1000" u="none" cap="none" strike="noStrike">
              <a:solidFill>
                <a:srgbClr val="434343"/>
              </a:solidFill>
              <a:latin typeface="Nunito"/>
              <a:ea typeface="Nunito"/>
              <a:cs typeface="Nunito"/>
              <a:sym typeface="Nunito"/>
            </a:endParaRPr>
          </a:p>
          <a:p>
            <a:pPr indent="-146304" lvl="0" marL="146304" marR="0" rtl="0" algn="l">
              <a:lnSpc>
                <a:spcPct val="115000"/>
              </a:lnSpc>
              <a:spcBef>
                <a:spcPts val="0"/>
              </a:spcBef>
              <a:spcAft>
                <a:spcPts val="0"/>
              </a:spcAft>
              <a:buClr>
                <a:srgbClr val="434343"/>
              </a:buClr>
              <a:buSzPts val="1000"/>
              <a:buFont typeface="Nunito"/>
              <a:buChar char="⠂"/>
            </a:pPr>
            <a:r>
              <a:rPr b="0" i="0" lang="en" sz="1000" u="none" cap="none" strike="noStrike">
                <a:solidFill>
                  <a:srgbClr val="434343"/>
                </a:solidFill>
                <a:latin typeface="Nunito"/>
                <a:ea typeface="Nunito"/>
                <a:cs typeface="Nunito"/>
                <a:sym typeface="Nunito"/>
              </a:rPr>
              <a:t>Caring for a pet or family member </a:t>
            </a:r>
            <a:endParaRPr b="0" i="0" sz="1000" u="none" cap="none" strike="noStrike">
              <a:solidFill>
                <a:srgbClr val="434343"/>
              </a:solidFill>
              <a:latin typeface="Nunito"/>
              <a:ea typeface="Nunito"/>
              <a:cs typeface="Nunito"/>
              <a:sym typeface="Nunito"/>
            </a:endParaRPr>
          </a:p>
          <a:p>
            <a:pPr indent="-146304" lvl="0" marL="146304" marR="0" rtl="0" algn="l">
              <a:lnSpc>
                <a:spcPct val="115000"/>
              </a:lnSpc>
              <a:spcBef>
                <a:spcPts val="0"/>
              </a:spcBef>
              <a:spcAft>
                <a:spcPts val="0"/>
              </a:spcAft>
              <a:buClr>
                <a:srgbClr val="434343"/>
              </a:buClr>
              <a:buSzPts val="1000"/>
              <a:buFont typeface="Nunito"/>
              <a:buChar char="⠂"/>
            </a:pPr>
            <a:r>
              <a:rPr b="0" i="0" lang="en" sz="1000" u="none" cap="none" strike="noStrike">
                <a:solidFill>
                  <a:srgbClr val="434343"/>
                </a:solidFill>
                <a:latin typeface="Nunito"/>
                <a:ea typeface="Nunito"/>
                <a:cs typeface="Nunito"/>
                <a:sym typeface="Nunito"/>
              </a:rPr>
              <a:t>Cooking a meal with your parent or trusted adult  </a:t>
            </a:r>
            <a:endParaRPr b="0" i="0" sz="1000" u="none" cap="none" strike="noStrike">
              <a:solidFill>
                <a:srgbClr val="434343"/>
              </a:solidFill>
              <a:latin typeface="Nunito"/>
              <a:ea typeface="Nunito"/>
              <a:cs typeface="Nunito"/>
              <a:sym typeface="Nunito"/>
            </a:endParaRPr>
          </a:p>
        </p:txBody>
      </p:sp>
      <p:sp>
        <p:nvSpPr>
          <p:cNvPr id="275" name="Google Shape;275;p47"/>
          <p:cNvSpPr txBox="1"/>
          <p:nvPr/>
        </p:nvSpPr>
        <p:spPr>
          <a:xfrm>
            <a:off x="319500" y="7202625"/>
            <a:ext cx="1969200" cy="4941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666666"/>
                </a:solidFill>
                <a:latin typeface="Architects Daughter"/>
                <a:ea typeface="Architects Daughter"/>
                <a:cs typeface="Architects Daughter"/>
                <a:sym typeface="Architects Daughter"/>
              </a:rPr>
              <a:t>My love language is: </a:t>
            </a:r>
            <a:endParaRPr b="0" i="0" sz="1400" u="none" cap="none" strike="noStrike">
              <a:solidFill>
                <a:srgbClr val="666666"/>
              </a:solidFill>
              <a:latin typeface="Architects Daughter"/>
              <a:ea typeface="Architects Daughter"/>
              <a:cs typeface="Architects Daughter"/>
              <a:sym typeface="Architects Daughter"/>
            </a:endParaRPr>
          </a:p>
        </p:txBody>
      </p:sp>
      <p:cxnSp>
        <p:nvCxnSpPr>
          <p:cNvPr id="276" name="Google Shape;276;p47"/>
          <p:cNvCxnSpPr/>
          <p:nvPr/>
        </p:nvCxnSpPr>
        <p:spPr>
          <a:xfrm>
            <a:off x="2071925" y="7485275"/>
            <a:ext cx="3230700" cy="0"/>
          </a:xfrm>
          <a:prstGeom prst="straightConnector1">
            <a:avLst/>
          </a:prstGeom>
          <a:noFill/>
          <a:ln cap="flat" cmpd="sng" w="9525">
            <a:solidFill>
              <a:schemeClr val="dk2"/>
            </a:solidFill>
            <a:prstDash val="solid"/>
            <a:round/>
            <a:headEnd len="sm" w="sm" type="none"/>
            <a:tailEnd len="sm" w="sm" type="none"/>
          </a:ln>
        </p:spPr>
      </p:cxnSp>
      <p:sp>
        <p:nvSpPr>
          <p:cNvPr id="277" name="Google Shape;277;p47"/>
          <p:cNvSpPr/>
          <p:nvPr/>
        </p:nvSpPr>
        <p:spPr>
          <a:xfrm>
            <a:off x="5828275" y="6963775"/>
            <a:ext cx="566400" cy="566400"/>
          </a:xfrm>
          <a:prstGeom prst="ellipse">
            <a:avLst/>
          </a:prstGeom>
          <a:solidFill>
            <a:srgbClr val="3C78D8"/>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Barlow"/>
              <a:ea typeface="Barlow"/>
              <a:cs typeface="Barlow"/>
              <a:sym typeface="Barlow"/>
            </a:endParaRPr>
          </a:p>
        </p:txBody>
      </p:sp>
      <p:sp>
        <p:nvSpPr>
          <p:cNvPr id="278" name="Google Shape;278;p47"/>
          <p:cNvSpPr/>
          <p:nvPr/>
        </p:nvSpPr>
        <p:spPr>
          <a:xfrm>
            <a:off x="5907792" y="7044147"/>
            <a:ext cx="407400" cy="407400"/>
          </a:xfrm>
          <a:prstGeom prst="ellipse">
            <a:avLst/>
          </a:prstGeom>
          <a:solidFill>
            <a:srgbClr val="CFE2F3"/>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Barlow"/>
              <a:ea typeface="Barlow"/>
              <a:cs typeface="Barlow"/>
              <a:sym typeface="Barlow"/>
            </a:endParaRPr>
          </a:p>
        </p:txBody>
      </p:sp>
      <p:sp>
        <p:nvSpPr>
          <p:cNvPr id="279" name="Google Shape;279;p47"/>
          <p:cNvSpPr txBox="1"/>
          <p:nvPr/>
        </p:nvSpPr>
        <p:spPr>
          <a:xfrm>
            <a:off x="5944402" y="7141388"/>
            <a:ext cx="334200" cy="2490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900"/>
              <a:buFont typeface="Arial"/>
              <a:buNone/>
            </a:pPr>
            <a:r>
              <a:rPr b="1" i="0" lang="en" sz="2900" u="none" cap="none" strike="noStrike">
                <a:solidFill>
                  <a:srgbClr val="3C78D8"/>
                </a:solidFill>
                <a:latin typeface="Gloria Hallelujah"/>
                <a:ea typeface="Gloria Hallelujah"/>
                <a:cs typeface="Gloria Hallelujah"/>
                <a:sym typeface="Gloria Hallelujah"/>
              </a:rPr>
              <a:t>?</a:t>
            </a:r>
            <a:endParaRPr b="1" i="0" sz="2900" u="none" cap="none" strike="noStrike">
              <a:solidFill>
                <a:srgbClr val="3C78D8"/>
              </a:solidFill>
              <a:latin typeface="Gloria Hallelujah"/>
              <a:ea typeface="Gloria Hallelujah"/>
              <a:cs typeface="Gloria Hallelujah"/>
              <a:sym typeface="Gloria Hallelujah"/>
            </a:endParaRPr>
          </a:p>
        </p:txBody>
      </p:sp>
      <p:pic>
        <p:nvPicPr>
          <p:cNvPr id="280" name="Google Shape;280;p47"/>
          <p:cNvPicPr preferRelativeResize="0"/>
          <p:nvPr/>
        </p:nvPicPr>
        <p:blipFill rotWithShape="1">
          <a:blip r:embed="rId3">
            <a:alphaModFix/>
          </a:blip>
          <a:srcRect b="0" l="0" r="0" t="0"/>
          <a:stretch/>
        </p:blipFill>
        <p:spPr>
          <a:xfrm>
            <a:off x="8988250" y="151450"/>
            <a:ext cx="967025" cy="962825"/>
          </a:xfrm>
          <a:prstGeom prst="rect">
            <a:avLst/>
          </a:prstGeom>
          <a:noFill/>
          <a:ln>
            <a:noFill/>
          </a:ln>
        </p:spPr>
      </p:pic>
      <p:sp>
        <p:nvSpPr>
          <p:cNvPr id="281" name="Google Shape;281;p47"/>
          <p:cNvSpPr txBox="1"/>
          <p:nvPr/>
        </p:nvSpPr>
        <p:spPr>
          <a:xfrm>
            <a:off x="265925" y="6681200"/>
            <a:ext cx="4709700" cy="1527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rgbClr val="000000"/>
              </a:buClr>
              <a:buSzPts val="800"/>
              <a:buFont typeface="Arial"/>
              <a:buNone/>
            </a:pPr>
            <a:r>
              <a:rPr b="0" i="1" lang="en" sz="800" u="none" cap="none" strike="noStrike">
                <a:solidFill>
                  <a:srgbClr val="434343"/>
                </a:solidFill>
                <a:latin typeface="Nunito"/>
                <a:ea typeface="Nunito"/>
                <a:cs typeface="Nunito"/>
                <a:sym typeface="Nunito"/>
              </a:rPr>
              <a:t>From 5lovelanguages.com</a:t>
            </a:r>
            <a:endParaRPr b="0" i="1" sz="800" u="none" cap="none" strike="noStrike">
              <a:solidFill>
                <a:srgbClr val="434343"/>
              </a:solidFill>
              <a:latin typeface="Nunito"/>
              <a:ea typeface="Nunito"/>
              <a:cs typeface="Nunito"/>
              <a:sym typeface="Nunito"/>
            </a:endParaRPr>
          </a:p>
        </p:txBody>
      </p:sp>
      <p:sp>
        <p:nvSpPr>
          <p:cNvPr id="282" name="Google Shape;282;p47"/>
          <p:cNvSpPr txBox="1"/>
          <p:nvPr>
            <p:ph idx="1" type="body"/>
          </p:nvPr>
        </p:nvSpPr>
        <p:spPr>
          <a:xfrm>
            <a:off x="2097250" y="7113175"/>
            <a:ext cx="3230700" cy="277200"/>
          </a:xfrm>
          <a:prstGeom prst="rect">
            <a:avLst/>
          </a:prstGeom>
          <a:noFill/>
          <a:ln>
            <a:noFill/>
          </a:ln>
        </p:spPr>
        <p:txBody>
          <a:bodyPr anchorCtr="0" anchor="t" bIns="113100" lIns="113100" spcFirstLastPara="1" rIns="113100" wrap="square" tIns="113100">
            <a:noAutofit/>
          </a:bodyPr>
          <a:lstStyle>
            <a:lvl1pPr indent="-292100" lvl="0" marL="457200" algn="l">
              <a:lnSpc>
                <a:spcPct val="115000"/>
              </a:lnSpc>
              <a:spcBef>
                <a:spcPts val="0"/>
              </a:spcBef>
              <a:spcAft>
                <a:spcPts val="0"/>
              </a:spcAft>
              <a:buSzPts val="1000"/>
              <a:buChar char="●"/>
              <a:defRPr sz="1000"/>
            </a:lvl1pPr>
            <a:lvl2pPr indent="-292100" lvl="1" marL="914400" algn="l">
              <a:lnSpc>
                <a:spcPct val="115000"/>
              </a:lnSpc>
              <a:spcBef>
                <a:spcPts val="0"/>
              </a:spcBef>
              <a:spcAft>
                <a:spcPts val="0"/>
              </a:spcAft>
              <a:buSzPts val="1000"/>
              <a:buChar char="○"/>
              <a:defRPr sz="1000"/>
            </a:lvl2pPr>
            <a:lvl3pPr indent="-292100" lvl="2" marL="1371600" algn="l">
              <a:lnSpc>
                <a:spcPct val="115000"/>
              </a:lnSpc>
              <a:spcBef>
                <a:spcPts val="0"/>
              </a:spcBef>
              <a:spcAft>
                <a:spcPts val="0"/>
              </a:spcAft>
              <a:buSzPts val="1000"/>
              <a:buChar char="■"/>
              <a:defRPr sz="1000"/>
            </a:lvl3pPr>
            <a:lvl4pPr indent="-292100" lvl="3" marL="1828800" algn="l">
              <a:lnSpc>
                <a:spcPct val="115000"/>
              </a:lnSpc>
              <a:spcBef>
                <a:spcPts val="0"/>
              </a:spcBef>
              <a:spcAft>
                <a:spcPts val="0"/>
              </a:spcAft>
              <a:buSzPts val="1000"/>
              <a:buChar char="●"/>
              <a:defRPr sz="1000"/>
            </a:lvl4pPr>
            <a:lvl5pPr indent="-292100" lvl="4" marL="2286000" algn="l">
              <a:lnSpc>
                <a:spcPct val="115000"/>
              </a:lnSpc>
              <a:spcBef>
                <a:spcPts val="0"/>
              </a:spcBef>
              <a:spcAft>
                <a:spcPts val="0"/>
              </a:spcAft>
              <a:buSzPts val="1000"/>
              <a:buChar char="○"/>
              <a:defRPr sz="1000"/>
            </a:lvl5pPr>
            <a:lvl6pPr indent="-292100" lvl="5" marL="2743200" algn="l">
              <a:lnSpc>
                <a:spcPct val="115000"/>
              </a:lnSpc>
              <a:spcBef>
                <a:spcPts val="0"/>
              </a:spcBef>
              <a:spcAft>
                <a:spcPts val="0"/>
              </a:spcAft>
              <a:buSzPts val="1000"/>
              <a:buChar char="■"/>
              <a:defRPr sz="1000"/>
            </a:lvl6pPr>
            <a:lvl7pPr indent="-292100" lvl="6" marL="3200400" algn="l">
              <a:lnSpc>
                <a:spcPct val="115000"/>
              </a:lnSpc>
              <a:spcBef>
                <a:spcPts val="0"/>
              </a:spcBef>
              <a:spcAft>
                <a:spcPts val="0"/>
              </a:spcAft>
              <a:buSzPts val="1000"/>
              <a:buChar char="●"/>
              <a:defRPr sz="1000"/>
            </a:lvl7pPr>
            <a:lvl8pPr indent="-292100" lvl="7" marL="3657600" algn="l">
              <a:lnSpc>
                <a:spcPct val="115000"/>
              </a:lnSpc>
              <a:spcBef>
                <a:spcPts val="0"/>
              </a:spcBef>
              <a:spcAft>
                <a:spcPts val="0"/>
              </a:spcAft>
              <a:buSzPts val="1000"/>
              <a:buChar char="○"/>
              <a:defRPr sz="1000"/>
            </a:lvl8pPr>
            <a:lvl9pPr indent="-292100" lvl="8" marL="4114800" algn="l">
              <a:lnSpc>
                <a:spcPct val="115000"/>
              </a:lnSpc>
              <a:spcBef>
                <a:spcPts val="0"/>
              </a:spcBef>
              <a:spcAft>
                <a:spcPts val="0"/>
              </a:spcAft>
              <a:buSzPts val="1000"/>
              <a:buChar char="■"/>
              <a:defRPr sz="1000"/>
            </a:lvl9pPr>
          </a:lstStyle>
          <a:p/>
        </p:txBody>
      </p:sp>
      <p:pic>
        <p:nvPicPr>
          <p:cNvPr id="283" name="Google Shape;283;p47"/>
          <p:cNvPicPr preferRelativeResize="0"/>
          <p:nvPr/>
        </p:nvPicPr>
        <p:blipFill rotWithShape="1">
          <a:blip r:embed="rId4">
            <a:alphaModFix/>
          </a:blip>
          <a:srcRect b="7639" l="46961" r="8159" t="38024"/>
          <a:stretch/>
        </p:blipFill>
        <p:spPr>
          <a:xfrm rot="10800000">
            <a:off x="-17473" y="-8749"/>
            <a:ext cx="2595323" cy="2428749"/>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1">
  <p:cSld name="BLANK_5">
    <p:spTree>
      <p:nvGrpSpPr>
        <p:cNvPr id="21" name="Shape 21"/>
        <p:cNvGrpSpPr/>
        <p:nvPr/>
      </p:nvGrpSpPr>
      <p:grpSpPr>
        <a:xfrm>
          <a:off x="0" y="0"/>
          <a:ext cx="0" cy="0"/>
          <a:chOff x="0" y="0"/>
          <a:chExt cx="0" cy="0"/>
        </a:xfrm>
      </p:grpSpPr>
      <p:pic>
        <p:nvPicPr>
          <p:cNvPr id="22" name="Google Shape;22;p24"/>
          <p:cNvPicPr preferRelativeResize="0"/>
          <p:nvPr/>
        </p:nvPicPr>
        <p:blipFill rotWithShape="1">
          <a:blip r:embed="rId2">
            <a:alphaModFix/>
          </a:blip>
          <a:srcRect b="0" l="46960" r="0" t="38022"/>
          <a:stretch/>
        </p:blipFill>
        <p:spPr>
          <a:xfrm>
            <a:off x="4918000" y="3129651"/>
            <a:ext cx="5140398" cy="4642749"/>
          </a:xfrm>
          <a:prstGeom prst="rect">
            <a:avLst/>
          </a:prstGeom>
          <a:noFill/>
          <a:ln>
            <a:noFill/>
          </a:ln>
        </p:spPr>
      </p:pic>
      <p:pic>
        <p:nvPicPr>
          <p:cNvPr id="23" name="Google Shape;23;p24"/>
          <p:cNvPicPr preferRelativeResize="0"/>
          <p:nvPr/>
        </p:nvPicPr>
        <p:blipFill rotWithShape="1">
          <a:blip r:embed="rId3">
            <a:alphaModFix/>
          </a:blip>
          <a:srcRect b="0" l="45184" r="2555" t="11221"/>
          <a:stretch/>
        </p:blipFill>
        <p:spPr>
          <a:xfrm>
            <a:off x="132838" y="2207175"/>
            <a:ext cx="3916923" cy="5143349"/>
          </a:xfrm>
          <a:prstGeom prst="rect">
            <a:avLst/>
          </a:prstGeom>
          <a:noFill/>
          <a:ln>
            <a:noFill/>
          </a:ln>
        </p:spPr>
      </p:pic>
      <p:sp>
        <p:nvSpPr>
          <p:cNvPr id="24" name="Google Shape;24;p24"/>
          <p:cNvSpPr txBox="1"/>
          <p:nvPr/>
        </p:nvSpPr>
        <p:spPr>
          <a:xfrm>
            <a:off x="3404888" y="128850"/>
            <a:ext cx="3352500" cy="6309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3100"/>
              <a:buFont typeface="Arial"/>
              <a:buNone/>
            </a:pPr>
            <a:r>
              <a:rPr b="0" i="0" lang="en" sz="3100" u="none" cap="none" strike="noStrike">
                <a:solidFill>
                  <a:srgbClr val="666666"/>
                </a:solidFill>
                <a:latin typeface="Architects Daughter"/>
                <a:ea typeface="Architects Daughter"/>
                <a:cs typeface="Architects Daughter"/>
                <a:sym typeface="Architects Daughter"/>
              </a:rPr>
              <a:t>What does</a:t>
            </a:r>
            <a:endParaRPr b="0" i="0" sz="3100" u="none" cap="none" strike="noStrike">
              <a:solidFill>
                <a:srgbClr val="666666"/>
              </a:solidFill>
              <a:latin typeface="Architects Daughter"/>
              <a:ea typeface="Architects Daughter"/>
              <a:cs typeface="Architects Daughter"/>
              <a:sym typeface="Architects Daughter"/>
            </a:endParaRPr>
          </a:p>
        </p:txBody>
      </p:sp>
      <p:sp>
        <p:nvSpPr>
          <p:cNvPr id="25" name="Google Shape;25;p24"/>
          <p:cNvSpPr txBox="1"/>
          <p:nvPr/>
        </p:nvSpPr>
        <p:spPr>
          <a:xfrm>
            <a:off x="3404888" y="1500450"/>
            <a:ext cx="3352500" cy="6309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3100"/>
              <a:buFont typeface="Arial"/>
              <a:buNone/>
            </a:pPr>
            <a:r>
              <a:rPr b="0" i="0" lang="en" sz="3100" u="none" cap="none" strike="noStrike">
                <a:solidFill>
                  <a:srgbClr val="666666"/>
                </a:solidFill>
                <a:latin typeface="Architects Daughter"/>
                <a:ea typeface="Architects Daughter"/>
                <a:cs typeface="Architects Daughter"/>
                <a:sym typeface="Architects Daughter"/>
              </a:rPr>
              <a:t>mean to me?</a:t>
            </a:r>
            <a:endParaRPr b="0" i="0" sz="3100" u="none" cap="none" strike="noStrike">
              <a:solidFill>
                <a:srgbClr val="666666"/>
              </a:solidFill>
              <a:latin typeface="Architects Daughter"/>
              <a:ea typeface="Architects Daughter"/>
              <a:cs typeface="Architects Daughter"/>
              <a:sym typeface="Architects Daughter"/>
            </a:endParaRPr>
          </a:p>
        </p:txBody>
      </p:sp>
      <p:sp>
        <p:nvSpPr>
          <p:cNvPr id="26" name="Google Shape;26;p24"/>
          <p:cNvSpPr/>
          <p:nvPr/>
        </p:nvSpPr>
        <p:spPr>
          <a:xfrm rot="-168980">
            <a:off x="4833758" y="2637160"/>
            <a:ext cx="2179733" cy="2322385"/>
          </a:xfrm>
          <a:prstGeom prst="rect">
            <a:avLst/>
          </a:prstGeom>
          <a:solidFill>
            <a:srgbClr val="FFFFFF"/>
          </a:solidFill>
          <a:ln cap="flat" cmpd="sng" w="9525">
            <a:solidFill>
              <a:srgbClr val="F3F3F3"/>
            </a:solidFill>
            <a:prstDash val="solid"/>
            <a:round/>
            <a:headEnd len="sm" w="sm" type="none"/>
            <a:tailEnd len="sm" w="sm" type="none"/>
          </a:ln>
          <a:effectLst>
            <a:outerShdw blurRad="57150" rotWithShape="0" algn="bl" dir="5400000" dist="19050">
              <a:srgbClr val="000000">
                <a:alpha val="49803"/>
              </a:srgbClr>
            </a:outerShdw>
          </a:effectLst>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Proxima Nova"/>
              <a:ea typeface="Proxima Nova"/>
              <a:cs typeface="Proxima Nova"/>
              <a:sym typeface="Proxima Nova"/>
            </a:endParaRPr>
          </a:p>
        </p:txBody>
      </p:sp>
      <p:pic>
        <p:nvPicPr>
          <p:cNvPr id="27" name="Google Shape;27;p24"/>
          <p:cNvPicPr preferRelativeResize="0"/>
          <p:nvPr/>
        </p:nvPicPr>
        <p:blipFill rotWithShape="1">
          <a:blip r:embed="rId4">
            <a:alphaModFix/>
          </a:blip>
          <a:srcRect b="0" l="0" r="0" t="0"/>
          <a:stretch/>
        </p:blipFill>
        <p:spPr>
          <a:xfrm>
            <a:off x="8988250" y="151450"/>
            <a:ext cx="967025" cy="962825"/>
          </a:xfrm>
          <a:prstGeom prst="rect">
            <a:avLst/>
          </a:prstGeom>
          <a:noFill/>
          <a:ln>
            <a:noFill/>
          </a:ln>
        </p:spPr>
      </p:pic>
      <p:pic>
        <p:nvPicPr>
          <p:cNvPr id="28" name="Google Shape;28;p24"/>
          <p:cNvPicPr preferRelativeResize="0"/>
          <p:nvPr/>
        </p:nvPicPr>
        <p:blipFill rotWithShape="1">
          <a:blip r:embed="rId5">
            <a:alphaModFix/>
          </a:blip>
          <a:srcRect b="0" l="0" r="0" t="0"/>
          <a:stretch/>
        </p:blipFill>
        <p:spPr>
          <a:xfrm>
            <a:off x="2704763" y="747155"/>
            <a:ext cx="4752776" cy="875450"/>
          </a:xfrm>
          <a:prstGeom prst="rect">
            <a:avLst/>
          </a:prstGeom>
          <a:noFill/>
          <a:ln>
            <a:noFill/>
          </a:ln>
        </p:spPr>
      </p:pic>
      <p:sp>
        <p:nvSpPr>
          <p:cNvPr id="29" name="Google Shape;29;p24"/>
          <p:cNvSpPr/>
          <p:nvPr>
            <p:ph idx="2" type="pic"/>
          </p:nvPr>
        </p:nvSpPr>
        <p:spPr>
          <a:xfrm rot="-165128">
            <a:off x="4996823" y="2762592"/>
            <a:ext cx="1868155" cy="1820395"/>
          </a:xfrm>
          <a:prstGeom prst="rect">
            <a:avLst/>
          </a:prstGeom>
          <a:noFill/>
          <a:ln>
            <a:noFill/>
          </a:ln>
        </p:spPr>
      </p:sp>
      <p:sp>
        <p:nvSpPr>
          <p:cNvPr id="30" name="Google Shape;30;p24"/>
          <p:cNvSpPr/>
          <p:nvPr/>
        </p:nvSpPr>
        <p:spPr>
          <a:xfrm rot="493761">
            <a:off x="7575950" y="2672234"/>
            <a:ext cx="2179745" cy="2322299"/>
          </a:xfrm>
          <a:prstGeom prst="rect">
            <a:avLst/>
          </a:prstGeom>
          <a:solidFill>
            <a:srgbClr val="FFFFFF"/>
          </a:solidFill>
          <a:ln cap="flat" cmpd="sng" w="9525">
            <a:solidFill>
              <a:srgbClr val="F3F3F3"/>
            </a:solidFill>
            <a:prstDash val="solid"/>
            <a:round/>
            <a:headEnd len="sm" w="sm" type="none"/>
            <a:tailEnd len="sm" w="sm" type="none"/>
          </a:ln>
          <a:effectLst>
            <a:outerShdw blurRad="57150" rotWithShape="0" algn="bl" dir="5400000" dist="19050">
              <a:srgbClr val="000000">
                <a:alpha val="49803"/>
              </a:srgbClr>
            </a:outerShdw>
          </a:effectLst>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Proxima Nova"/>
              <a:ea typeface="Proxima Nova"/>
              <a:cs typeface="Proxima Nova"/>
              <a:sym typeface="Proxima Nova"/>
            </a:endParaRPr>
          </a:p>
        </p:txBody>
      </p:sp>
      <p:sp>
        <p:nvSpPr>
          <p:cNvPr id="31" name="Google Shape;31;p24"/>
          <p:cNvSpPr/>
          <p:nvPr>
            <p:ph idx="3" type="pic"/>
          </p:nvPr>
        </p:nvSpPr>
        <p:spPr>
          <a:xfrm rot="498034">
            <a:off x="7762947" y="2801510"/>
            <a:ext cx="1868170" cy="1820271"/>
          </a:xfrm>
          <a:prstGeom prst="rect">
            <a:avLst/>
          </a:prstGeom>
          <a:noFill/>
          <a:ln>
            <a:noFill/>
          </a:ln>
        </p:spPr>
      </p:sp>
      <p:sp>
        <p:nvSpPr>
          <p:cNvPr id="32" name="Google Shape;32;p24"/>
          <p:cNvSpPr/>
          <p:nvPr/>
        </p:nvSpPr>
        <p:spPr>
          <a:xfrm rot="-123045">
            <a:off x="6015749" y="5084890"/>
            <a:ext cx="2179696" cy="2322255"/>
          </a:xfrm>
          <a:prstGeom prst="rect">
            <a:avLst/>
          </a:prstGeom>
          <a:solidFill>
            <a:srgbClr val="FFFFFF"/>
          </a:solidFill>
          <a:ln cap="flat" cmpd="sng" w="9525">
            <a:solidFill>
              <a:srgbClr val="F3F3F3"/>
            </a:solidFill>
            <a:prstDash val="solid"/>
            <a:round/>
            <a:headEnd len="sm" w="sm" type="none"/>
            <a:tailEnd len="sm" w="sm" type="none"/>
          </a:ln>
          <a:effectLst>
            <a:outerShdw blurRad="57150" rotWithShape="0" algn="bl" dir="5400000" dist="19050">
              <a:srgbClr val="000000">
                <a:alpha val="49803"/>
              </a:srgbClr>
            </a:outerShdw>
          </a:effectLst>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Proxima Nova"/>
              <a:ea typeface="Proxima Nova"/>
              <a:cs typeface="Proxima Nova"/>
              <a:sym typeface="Proxima Nova"/>
            </a:endParaRPr>
          </a:p>
        </p:txBody>
      </p:sp>
      <p:sp>
        <p:nvSpPr>
          <p:cNvPr id="33" name="Google Shape;33;p24"/>
          <p:cNvSpPr/>
          <p:nvPr>
            <p:ph idx="4" type="pic"/>
          </p:nvPr>
        </p:nvSpPr>
        <p:spPr>
          <a:xfrm rot="-118705">
            <a:off x="6180581" y="5210575"/>
            <a:ext cx="1868314" cy="1820280"/>
          </a:xfrm>
          <a:prstGeom prst="rect">
            <a:avLst/>
          </a:prstGeom>
          <a:noFill/>
          <a:ln>
            <a:noFill/>
          </a:ln>
        </p:spPr>
      </p:sp>
      <p:sp>
        <p:nvSpPr>
          <p:cNvPr id="34" name="Google Shape;34;p24"/>
          <p:cNvSpPr txBox="1"/>
          <p:nvPr>
            <p:ph idx="1" type="body"/>
          </p:nvPr>
        </p:nvSpPr>
        <p:spPr>
          <a:xfrm rot="-134614">
            <a:off x="5054189" y="4662953"/>
            <a:ext cx="1854522" cy="231775"/>
          </a:xfrm>
          <a:prstGeom prst="rect">
            <a:avLst/>
          </a:prstGeom>
          <a:noFill/>
          <a:ln>
            <a:noFill/>
          </a:ln>
        </p:spPr>
        <p:txBody>
          <a:bodyPr anchorCtr="0" anchor="ctr" bIns="113100" lIns="113100" spcFirstLastPara="1" rIns="113100" wrap="square" tIns="113100">
            <a:noAutofit/>
          </a:bodyPr>
          <a:lstStyle>
            <a:lvl1pPr indent="-298450" lvl="0" marL="457200" algn="l">
              <a:lnSpc>
                <a:spcPct val="115000"/>
              </a:lnSpc>
              <a:spcBef>
                <a:spcPts val="0"/>
              </a:spcBef>
              <a:spcAft>
                <a:spcPts val="0"/>
              </a:spcAft>
              <a:buSzPts val="1100"/>
              <a:buChar char="●"/>
              <a:defRPr sz="1100"/>
            </a:lvl1pPr>
            <a:lvl2pPr indent="-298450" lvl="1" marL="914400" algn="l">
              <a:lnSpc>
                <a:spcPct val="115000"/>
              </a:lnSpc>
              <a:spcBef>
                <a:spcPts val="0"/>
              </a:spcBef>
              <a:spcAft>
                <a:spcPts val="0"/>
              </a:spcAft>
              <a:buSzPts val="1100"/>
              <a:buChar char="○"/>
              <a:defRPr sz="1100"/>
            </a:lvl2pPr>
            <a:lvl3pPr indent="-298450" lvl="2" marL="1371600" algn="l">
              <a:lnSpc>
                <a:spcPct val="115000"/>
              </a:lnSpc>
              <a:spcBef>
                <a:spcPts val="0"/>
              </a:spcBef>
              <a:spcAft>
                <a:spcPts val="0"/>
              </a:spcAft>
              <a:buSzPts val="1100"/>
              <a:buChar char="■"/>
              <a:defRPr sz="1100"/>
            </a:lvl3pPr>
            <a:lvl4pPr indent="-298450" lvl="3" marL="1828800" algn="l">
              <a:lnSpc>
                <a:spcPct val="115000"/>
              </a:lnSpc>
              <a:spcBef>
                <a:spcPts val="0"/>
              </a:spcBef>
              <a:spcAft>
                <a:spcPts val="0"/>
              </a:spcAft>
              <a:buSzPts val="1100"/>
              <a:buChar char="●"/>
              <a:defRPr sz="1100"/>
            </a:lvl4pPr>
            <a:lvl5pPr indent="-298450" lvl="4" marL="2286000" algn="l">
              <a:lnSpc>
                <a:spcPct val="115000"/>
              </a:lnSpc>
              <a:spcBef>
                <a:spcPts val="0"/>
              </a:spcBef>
              <a:spcAft>
                <a:spcPts val="0"/>
              </a:spcAft>
              <a:buSzPts val="1100"/>
              <a:buChar char="○"/>
              <a:defRPr sz="1100"/>
            </a:lvl5pPr>
            <a:lvl6pPr indent="-298450" lvl="5" marL="2743200" algn="l">
              <a:lnSpc>
                <a:spcPct val="115000"/>
              </a:lnSpc>
              <a:spcBef>
                <a:spcPts val="0"/>
              </a:spcBef>
              <a:spcAft>
                <a:spcPts val="0"/>
              </a:spcAft>
              <a:buSzPts val="1100"/>
              <a:buChar char="■"/>
              <a:defRPr sz="1100"/>
            </a:lvl6pPr>
            <a:lvl7pPr indent="-298450" lvl="6" marL="3200400" algn="l">
              <a:lnSpc>
                <a:spcPct val="115000"/>
              </a:lnSpc>
              <a:spcBef>
                <a:spcPts val="0"/>
              </a:spcBef>
              <a:spcAft>
                <a:spcPts val="0"/>
              </a:spcAft>
              <a:buSzPts val="1100"/>
              <a:buChar char="●"/>
              <a:defRPr sz="1100"/>
            </a:lvl7pPr>
            <a:lvl8pPr indent="-298450" lvl="7" marL="3657600" algn="l">
              <a:lnSpc>
                <a:spcPct val="115000"/>
              </a:lnSpc>
              <a:spcBef>
                <a:spcPts val="0"/>
              </a:spcBef>
              <a:spcAft>
                <a:spcPts val="0"/>
              </a:spcAft>
              <a:buSzPts val="1100"/>
              <a:buChar char="○"/>
              <a:defRPr sz="1100"/>
            </a:lvl8pPr>
            <a:lvl9pPr indent="-298450" lvl="8" marL="4114800" algn="l">
              <a:lnSpc>
                <a:spcPct val="115000"/>
              </a:lnSpc>
              <a:spcBef>
                <a:spcPts val="0"/>
              </a:spcBef>
              <a:spcAft>
                <a:spcPts val="0"/>
              </a:spcAft>
              <a:buSzPts val="1100"/>
              <a:buChar char="■"/>
              <a:defRPr sz="1100"/>
            </a:lvl9pPr>
          </a:lstStyle>
          <a:p/>
        </p:txBody>
      </p:sp>
      <p:sp>
        <p:nvSpPr>
          <p:cNvPr id="35" name="Google Shape;35;p24"/>
          <p:cNvSpPr txBox="1"/>
          <p:nvPr>
            <p:ph idx="5" type="body"/>
          </p:nvPr>
        </p:nvSpPr>
        <p:spPr>
          <a:xfrm rot="477176">
            <a:off x="7674198" y="4674154"/>
            <a:ext cx="1756292" cy="231734"/>
          </a:xfrm>
          <a:prstGeom prst="rect">
            <a:avLst/>
          </a:prstGeom>
          <a:noFill/>
          <a:ln>
            <a:noFill/>
          </a:ln>
        </p:spPr>
        <p:txBody>
          <a:bodyPr anchorCtr="0" anchor="ctr" bIns="113100" lIns="113100" spcFirstLastPara="1" rIns="113100" wrap="square" tIns="113100">
            <a:noAutofit/>
          </a:bodyPr>
          <a:lstStyle>
            <a:lvl1pPr indent="-298450" lvl="0" marL="457200" algn="l">
              <a:lnSpc>
                <a:spcPct val="115000"/>
              </a:lnSpc>
              <a:spcBef>
                <a:spcPts val="0"/>
              </a:spcBef>
              <a:spcAft>
                <a:spcPts val="0"/>
              </a:spcAft>
              <a:buSzPts val="1100"/>
              <a:buChar char="●"/>
              <a:defRPr sz="1100"/>
            </a:lvl1pPr>
            <a:lvl2pPr indent="-298450" lvl="1" marL="914400" algn="l">
              <a:lnSpc>
                <a:spcPct val="115000"/>
              </a:lnSpc>
              <a:spcBef>
                <a:spcPts val="0"/>
              </a:spcBef>
              <a:spcAft>
                <a:spcPts val="0"/>
              </a:spcAft>
              <a:buSzPts val="1100"/>
              <a:buChar char="○"/>
              <a:defRPr sz="1100"/>
            </a:lvl2pPr>
            <a:lvl3pPr indent="-298450" lvl="2" marL="1371600" algn="l">
              <a:lnSpc>
                <a:spcPct val="115000"/>
              </a:lnSpc>
              <a:spcBef>
                <a:spcPts val="0"/>
              </a:spcBef>
              <a:spcAft>
                <a:spcPts val="0"/>
              </a:spcAft>
              <a:buSzPts val="1100"/>
              <a:buChar char="■"/>
              <a:defRPr sz="1100"/>
            </a:lvl3pPr>
            <a:lvl4pPr indent="-298450" lvl="3" marL="1828800" algn="l">
              <a:lnSpc>
                <a:spcPct val="115000"/>
              </a:lnSpc>
              <a:spcBef>
                <a:spcPts val="0"/>
              </a:spcBef>
              <a:spcAft>
                <a:spcPts val="0"/>
              </a:spcAft>
              <a:buSzPts val="1100"/>
              <a:buChar char="●"/>
              <a:defRPr sz="1100"/>
            </a:lvl4pPr>
            <a:lvl5pPr indent="-298450" lvl="4" marL="2286000" algn="l">
              <a:lnSpc>
                <a:spcPct val="115000"/>
              </a:lnSpc>
              <a:spcBef>
                <a:spcPts val="0"/>
              </a:spcBef>
              <a:spcAft>
                <a:spcPts val="0"/>
              </a:spcAft>
              <a:buSzPts val="1100"/>
              <a:buChar char="○"/>
              <a:defRPr sz="1100"/>
            </a:lvl5pPr>
            <a:lvl6pPr indent="-298450" lvl="5" marL="2743200" algn="l">
              <a:lnSpc>
                <a:spcPct val="115000"/>
              </a:lnSpc>
              <a:spcBef>
                <a:spcPts val="0"/>
              </a:spcBef>
              <a:spcAft>
                <a:spcPts val="0"/>
              </a:spcAft>
              <a:buSzPts val="1100"/>
              <a:buChar char="■"/>
              <a:defRPr sz="1100"/>
            </a:lvl6pPr>
            <a:lvl7pPr indent="-298450" lvl="6" marL="3200400" algn="l">
              <a:lnSpc>
                <a:spcPct val="115000"/>
              </a:lnSpc>
              <a:spcBef>
                <a:spcPts val="0"/>
              </a:spcBef>
              <a:spcAft>
                <a:spcPts val="0"/>
              </a:spcAft>
              <a:buSzPts val="1100"/>
              <a:buChar char="●"/>
              <a:defRPr sz="1100"/>
            </a:lvl7pPr>
            <a:lvl8pPr indent="-298450" lvl="7" marL="3657600" algn="l">
              <a:lnSpc>
                <a:spcPct val="115000"/>
              </a:lnSpc>
              <a:spcBef>
                <a:spcPts val="0"/>
              </a:spcBef>
              <a:spcAft>
                <a:spcPts val="0"/>
              </a:spcAft>
              <a:buSzPts val="1100"/>
              <a:buChar char="○"/>
              <a:defRPr sz="1100"/>
            </a:lvl8pPr>
            <a:lvl9pPr indent="-298450" lvl="8" marL="4114800" algn="l">
              <a:lnSpc>
                <a:spcPct val="115000"/>
              </a:lnSpc>
              <a:spcBef>
                <a:spcPts val="0"/>
              </a:spcBef>
              <a:spcAft>
                <a:spcPts val="0"/>
              </a:spcAft>
              <a:buSzPts val="1100"/>
              <a:buChar char="■"/>
              <a:defRPr sz="1100"/>
            </a:lvl9pPr>
          </a:lstStyle>
          <a:p/>
        </p:txBody>
      </p:sp>
      <p:sp>
        <p:nvSpPr>
          <p:cNvPr id="36" name="Google Shape;36;p24"/>
          <p:cNvSpPr txBox="1"/>
          <p:nvPr>
            <p:ph idx="6" type="body"/>
          </p:nvPr>
        </p:nvSpPr>
        <p:spPr>
          <a:xfrm rot="-181414">
            <a:off x="6236713" y="7103039"/>
            <a:ext cx="1842765" cy="231627"/>
          </a:xfrm>
          <a:prstGeom prst="rect">
            <a:avLst/>
          </a:prstGeom>
          <a:noFill/>
          <a:ln>
            <a:noFill/>
          </a:ln>
        </p:spPr>
        <p:txBody>
          <a:bodyPr anchorCtr="0" anchor="ctr" bIns="113100" lIns="113100" spcFirstLastPara="1" rIns="113100" wrap="square" tIns="113100">
            <a:noAutofit/>
          </a:bodyPr>
          <a:lstStyle>
            <a:lvl1pPr indent="-298450" lvl="0" marL="457200" algn="l">
              <a:lnSpc>
                <a:spcPct val="115000"/>
              </a:lnSpc>
              <a:spcBef>
                <a:spcPts val="0"/>
              </a:spcBef>
              <a:spcAft>
                <a:spcPts val="0"/>
              </a:spcAft>
              <a:buSzPts val="1100"/>
              <a:buChar char="●"/>
              <a:defRPr sz="1100"/>
            </a:lvl1pPr>
            <a:lvl2pPr indent="-298450" lvl="1" marL="914400" algn="l">
              <a:lnSpc>
                <a:spcPct val="115000"/>
              </a:lnSpc>
              <a:spcBef>
                <a:spcPts val="0"/>
              </a:spcBef>
              <a:spcAft>
                <a:spcPts val="0"/>
              </a:spcAft>
              <a:buSzPts val="1100"/>
              <a:buChar char="○"/>
              <a:defRPr sz="1100"/>
            </a:lvl2pPr>
            <a:lvl3pPr indent="-298450" lvl="2" marL="1371600" algn="l">
              <a:lnSpc>
                <a:spcPct val="115000"/>
              </a:lnSpc>
              <a:spcBef>
                <a:spcPts val="0"/>
              </a:spcBef>
              <a:spcAft>
                <a:spcPts val="0"/>
              </a:spcAft>
              <a:buSzPts val="1100"/>
              <a:buChar char="■"/>
              <a:defRPr sz="1100"/>
            </a:lvl3pPr>
            <a:lvl4pPr indent="-298450" lvl="3" marL="1828800" algn="l">
              <a:lnSpc>
                <a:spcPct val="115000"/>
              </a:lnSpc>
              <a:spcBef>
                <a:spcPts val="0"/>
              </a:spcBef>
              <a:spcAft>
                <a:spcPts val="0"/>
              </a:spcAft>
              <a:buSzPts val="1100"/>
              <a:buChar char="●"/>
              <a:defRPr sz="1100"/>
            </a:lvl4pPr>
            <a:lvl5pPr indent="-298450" lvl="4" marL="2286000" algn="l">
              <a:lnSpc>
                <a:spcPct val="115000"/>
              </a:lnSpc>
              <a:spcBef>
                <a:spcPts val="0"/>
              </a:spcBef>
              <a:spcAft>
                <a:spcPts val="0"/>
              </a:spcAft>
              <a:buSzPts val="1100"/>
              <a:buChar char="○"/>
              <a:defRPr sz="1100"/>
            </a:lvl5pPr>
            <a:lvl6pPr indent="-298450" lvl="5" marL="2743200" algn="l">
              <a:lnSpc>
                <a:spcPct val="115000"/>
              </a:lnSpc>
              <a:spcBef>
                <a:spcPts val="0"/>
              </a:spcBef>
              <a:spcAft>
                <a:spcPts val="0"/>
              </a:spcAft>
              <a:buSzPts val="1100"/>
              <a:buChar char="■"/>
              <a:defRPr sz="1100"/>
            </a:lvl6pPr>
            <a:lvl7pPr indent="-298450" lvl="6" marL="3200400" algn="l">
              <a:lnSpc>
                <a:spcPct val="115000"/>
              </a:lnSpc>
              <a:spcBef>
                <a:spcPts val="0"/>
              </a:spcBef>
              <a:spcAft>
                <a:spcPts val="0"/>
              </a:spcAft>
              <a:buSzPts val="1100"/>
              <a:buChar char="●"/>
              <a:defRPr sz="1100"/>
            </a:lvl7pPr>
            <a:lvl8pPr indent="-298450" lvl="7" marL="3657600" algn="l">
              <a:lnSpc>
                <a:spcPct val="115000"/>
              </a:lnSpc>
              <a:spcBef>
                <a:spcPts val="0"/>
              </a:spcBef>
              <a:spcAft>
                <a:spcPts val="0"/>
              </a:spcAft>
              <a:buSzPts val="1100"/>
              <a:buChar char="○"/>
              <a:defRPr sz="1100"/>
            </a:lvl8pPr>
            <a:lvl9pPr indent="-298450" lvl="8" marL="4114800" algn="l">
              <a:lnSpc>
                <a:spcPct val="115000"/>
              </a:lnSpc>
              <a:spcBef>
                <a:spcPts val="0"/>
              </a:spcBef>
              <a:spcAft>
                <a:spcPts val="0"/>
              </a:spcAft>
              <a:buSzPts val="1100"/>
              <a:buChar char="■"/>
              <a:defRPr sz="1100"/>
            </a:lvl9pPr>
          </a:lstStyle>
          <a:p/>
        </p:txBody>
      </p:sp>
      <p:sp>
        <p:nvSpPr>
          <p:cNvPr id="37" name="Google Shape;37;p24"/>
          <p:cNvSpPr txBox="1"/>
          <p:nvPr/>
        </p:nvSpPr>
        <p:spPr>
          <a:xfrm>
            <a:off x="4032200" y="5501075"/>
            <a:ext cx="1862100" cy="16917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1500"/>
              </a:spcAft>
              <a:buClr>
                <a:schemeClr val="dk1"/>
              </a:buClr>
              <a:buSzPts val="1100"/>
              <a:buFont typeface="Arial"/>
              <a:buNone/>
            </a:pPr>
            <a:r>
              <a:rPr b="0" i="1" lang="en" sz="900" u="none" cap="none" strike="noStrike">
                <a:solidFill>
                  <a:schemeClr val="dk2"/>
                </a:solidFill>
                <a:latin typeface="Barlow"/>
                <a:ea typeface="Barlow"/>
                <a:cs typeface="Barlow"/>
                <a:sym typeface="Barlow"/>
              </a:rPr>
              <a:t>“To me, My Happy Place means something that makes me forget about something I was nervous about or stressing over. It’s anything that makes me feel comfortable/peaceful in my surroundings.” </a:t>
            </a:r>
            <a:br>
              <a:rPr b="0" i="1" lang="en" sz="900" u="none" cap="none" strike="noStrike">
                <a:solidFill>
                  <a:schemeClr val="dk2"/>
                </a:solidFill>
                <a:latin typeface="Barlow"/>
                <a:ea typeface="Barlow"/>
                <a:cs typeface="Barlow"/>
                <a:sym typeface="Barlow"/>
              </a:rPr>
            </a:br>
            <a:br>
              <a:rPr b="0" i="1" lang="en" sz="900" u="none" cap="none" strike="noStrike">
                <a:solidFill>
                  <a:schemeClr val="dk2"/>
                </a:solidFill>
                <a:latin typeface="Barlow"/>
                <a:ea typeface="Barlow"/>
                <a:cs typeface="Barlow"/>
                <a:sym typeface="Barlow"/>
              </a:rPr>
            </a:br>
            <a:r>
              <a:rPr b="1" i="0" lang="en" sz="800" u="none" cap="none" strike="noStrike">
                <a:solidFill>
                  <a:schemeClr val="dk2"/>
                </a:solidFill>
                <a:latin typeface="Barlow"/>
                <a:ea typeface="Barlow"/>
                <a:cs typeface="Barlow"/>
                <a:sym typeface="Barlow"/>
              </a:rPr>
              <a:t>Ava D., 13 years old</a:t>
            </a:r>
            <a:endParaRPr b="1" i="0" sz="800" u="none" cap="none" strike="noStrike">
              <a:solidFill>
                <a:srgbClr val="434343"/>
              </a:solidFill>
              <a:latin typeface="Comfortaa"/>
              <a:ea typeface="Comfortaa"/>
              <a:cs typeface="Comfortaa"/>
              <a:sym typeface="Comfortaa"/>
            </a:endParaRPr>
          </a:p>
        </p:txBody>
      </p:sp>
      <p:sp>
        <p:nvSpPr>
          <p:cNvPr id="38" name="Google Shape;38;p24"/>
          <p:cNvSpPr txBox="1"/>
          <p:nvPr/>
        </p:nvSpPr>
        <p:spPr>
          <a:xfrm>
            <a:off x="588275" y="2770800"/>
            <a:ext cx="3175800" cy="11544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rgbClr val="000000"/>
              </a:buClr>
              <a:buSzPts val="1300"/>
              <a:buFont typeface="Arial"/>
              <a:buNone/>
            </a:pPr>
            <a:r>
              <a:rPr b="1" i="0" lang="en" sz="1300" u="none" cap="none" strike="noStrike">
                <a:solidFill>
                  <a:srgbClr val="434343"/>
                </a:solidFill>
                <a:latin typeface="Architects Daughter"/>
                <a:ea typeface="Architects Daughter"/>
                <a:cs typeface="Architects Daughter"/>
                <a:sym typeface="Architects Daughter"/>
              </a:rPr>
              <a:t>Use this space to describe what </a:t>
            </a:r>
            <a:br>
              <a:rPr b="1" i="0" lang="en" sz="1300" u="none" cap="none" strike="noStrike">
                <a:solidFill>
                  <a:srgbClr val="434343"/>
                </a:solidFill>
                <a:latin typeface="Architects Daughter"/>
                <a:ea typeface="Architects Daughter"/>
                <a:cs typeface="Architects Daughter"/>
                <a:sym typeface="Architects Daughter"/>
              </a:rPr>
            </a:br>
            <a:r>
              <a:rPr b="1" i="1" lang="en" sz="1300" u="none" cap="none" strike="noStrike">
                <a:solidFill>
                  <a:srgbClr val="434343"/>
                </a:solidFill>
                <a:latin typeface="Architects Daughter"/>
                <a:ea typeface="Architects Daughter"/>
                <a:cs typeface="Architects Daughter"/>
                <a:sym typeface="Architects Daughter"/>
              </a:rPr>
              <a:t>My Happy Place</a:t>
            </a:r>
            <a:r>
              <a:rPr b="1" i="0" lang="en" sz="1300" u="none" cap="none" strike="noStrike">
                <a:solidFill>
                  <a:srgbClr val="434343"/>
                </a:solidFill>
                <a:latin typeface="Architects Daughter"/>
                <a:ea typeface="Architects Daughter"/>
                <a:cs typeface="Architects Daughter"/>
                <a:sym typeface="Architects Daughter"/>
              </a:rPr>
              <a:t> means to you. </a:t>
            </a:r>
            <a:br>
              <a:rPr b="1" i="0" lang="en" sz="1100" u="none" cap="none" strike="noStrike">
                <a:solidFill>
                  <a:srgbClr val="434343"/>
                </a:solidFill>
                <a:latin typeface="Architects Daughter"/>
                <a:ea typeface="Architects Daughter"/>
                <a:cs typeface="Architects Daughter"/>
                <a:sym typeface="Architects Daughter"/>
              </a:rPr>
            </a:br>
            <a:br>
              <a:rPr b="1" i="0" lang="en" sz="1100" u="none" cap="none" strike="noStrike">
                <a:solidFill>
                  <a:srgbClr val="434343"/>
                </a:solidFill>
                <a:latin typeface="Architects Daughter"/>
                <a:ea typeface="Architects Daughter"/>
                <a:cs typeface="Architects Daughter"/>
                <a:sym typeface="Architects Daughter"/>
              </a:rPr>
            </a:br>
            <a:r>
              <a:rPr b="0" i="0" lang="en" sz="800" u="none" cap="none" strike="noStrike">
                <a:solidFill>
                  <a:srgbClr val="434343"/>
                </a:solidFill>
                <a:latin typeface="Comfortaa"/>
                <a:ea typeface="Comfortaa"/>
                <a:cs typeface="Comfortaa"/>
                <a:sym typeface="Comfortaa"/>
              </a:rPr>
              <a:t>Then, use the photo placeholders to the right to search for or upload images that come to mind when you imagine your happy place! </a:t>
            </a:r>
            <a:endParaRPr b="0" i="0" sz="800" u="none" cap="none" strike="noStrike">
              <a:solidFill>
                <a:srgbClr val="434343"/>
              </a:solidFill>
              <a:latin typeface="Comfortaa"/>
              <a:ea typeface="Comfortaa"/>
              <a:cs typeface="Comfortaa"/>
              <a:sym typeface="Comfortaa"/>
            </a:endParaRPr>
          </a:p>
        </p:txBody>
      </p:sp>
      <p:sp>
        <p:nvSpPr>
          <p:cNvPr id="39" name="Google Shape;39;p24"/>
          <p:cNvSpPr txBox="1"/>
          <p:nvPr>
            <p:ph idx="7" type="body"/>
          </p:nvPr>
        </p:nvSpPr>
        <p:spPr>
          <a:xfrm>
            <a:off x="688825" y="4031200"/>
            <a:ext cx="2951100" cy="2841300"/>
          </a:xfrm>
          <a:prstGeom prst="rect">
            <a:avLst/>
          </a:prstGeom>
          <a:noFill/>
          <a:ln>
            <a:noFill/>
          </a:ln>
        </p:spPr>
        <p:txBody>
          <a:bodyPr anchorCtr="0" anchor="t" bIns="113100" lIns="113100" spcFirstLastPara="1" rIns="113100" wrap="square" tIns="113100">
            <a:noAutofit/>
          </a:bodyPr>
          <a:lstStyle>
            <a:lvl1pPr indent="-292100" lvl="0" marL="457200" algn="l">
              <a:lnSpc>
                <a:spcPct val="115000"/>
              </a:lnSpc>
              <a:spcBef>
                <a:spcPts val="0"/>
              </a:spcBef>
              <a:spcAft>
                <a:spcPts val="0"/>
              </a:spcAft>
              <a:buSzPts val="1000"/>
              <a:buChar char="●"/>
              <a:defRPr sz="1000"/>
            </a:lvl1pPr>
            <a:lvl2pPr indent="-292100" lvl="1" marL="914400" algn="l">
              <a:lnSpc>
                <a:spcPct val="115000"/>
              </a:lnSpc>
              <a:spcBef>
                <a:spcPts val="0"/>
              </a:spcBef>
              <a:spcAft>
                <a:spcPts val="0"/>
              </a:spcAft>
              <a:buSzPts val="1000"/>
              <a:buChar char="○"/>
              <a:defRPr sz="1000"/>
            </a:lvl2pPr>
            <a:lvl3pPr indent="-292100" lvl="2" marL="1371600" algn="l">
              <a:lnSpc>
                <a:spcPct val="115000"/>
              </a:lnSpc>
              <a:spcBef>
                <a:spcPts val="0"/>
              </a:spcBef>
              <a:spcAft>
                <a:spcPts val="0"/>
              </a:spcAft>
              <a:buSzPts val="1000"/>
              <a:buChar char="■"/>
              <a:defRPr sz="1000"/>
            </a:lvl3pPr>
            <a:lvl4pPr indent="-292100" lvl="3" marL="1828800" algn="l">
              <a:lnSpc>
                <a:spcPct val="115000"/>
              </a:lnSpc>
              <a:spcBef>
                <a:spcPts val="0"/>
              </a:spcBef>
              <a:spcAft>
                <a:spcPts val="0"/>
              </a:spcAft>
              <a:buSzPts val="1000"/>
              <a:buChar char="●"/>
              <a:defRPr sz="1000"/>
            </a:lvl4pPr>
            <a:lvl5pPr indent="-292100" lvl="4" marL="2286000" algn="l">
              <a:lnSpc>
                <a:spcPct val="115000"/>
              </a:lnSpc>
              <a:spcBef>
                <a:spcPts val="0"/>
              </a:spcBef>
              <a:spcAft>
                <a:spcPts val="0"/>
              </a:spcAft>
              <a:buSzPts val="1000"/>
              <a:buChar char="○"/>
              <a:defRPr sz="1000"/>
            </a:lvl5pPr>
            <a:lvl6pPr indent="-292100" lvl="5" marL="2743200" algn="l">
              <a:lnSpc>
                <a:spcPct val="115000"/>
              </a:lnSpc>
              <a:spcBef>
                <a:spcPts val="0"/>
              </a:spcBef>
              <a:spcAft>
                <a:spcPts val="0"/>
              </a:spcAft>
              <a:buSzPts val="1000"/>
              <a:buChar char="■"/>
              <a:defRPr sz="1000"/>
            </a:lvl6pPr>
            <a:lvl7pPr indent="-292100" lvl="6" marL="3200400" algn="l">
              <a:lnSpc>
                <a:spcPct val="115000"/>
              </a:lnSpc>
              <a:spcBef>
                <a:spcPts val="0"/>
              </a:spcBef>
              <a:spcAft>
                <a:spcPts val="0"/>
              </a:spcAft>
              <a:buSzPts val="1000"/>
              <a:buChar char="●"/>
              <a:defRPr sz="1000"/>
            </a:lvl7pPr>
            <a:lvl8pPr indent="-292100" lvl="7" marL="3657600" algn="l">
              <a:lnSpc>
                <a:spcPct val="115000"/>
              </a:lnSpc>
              <a:spcBef>
                <a:spcPts val="0"/>
              </a:spcBef>
              <a:spcAft>
                <a:spcPts val="0"/>
              </a:spcAft>
              <a:buSzPts val="1000"/>
              <a:buChar char="○"/>
              <a:defRPr sz="1000"/>
            </a:lvl8pPr>
            <a:lvl9pPr indent="-292100" lvl="8" marL="4114800" algn="l">
              <a:lnSpc>
                <a:spcPct val="115000"/>
              </a:lnSpc>
              <a:spcBef>
                <a:spcPts val="0"/>
              </a:spcBef>
              <a:spcAft>
                <a:spcPts val="0"/>
              </a:spcAft>
              <a:buSzPts val="1000"/>
              <a:buChar char="■"/>
              <a:defRPr sz="1000"/>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laylist Activity">
  <p:cSld name="BLANK_3">
    <p:spTree>
      <p:nvGrpSpPr>
        <p:cNvPr id="40" name="Shape 40"/>
        <p:cNvGrpSpPr/>
        <p:nvPr/>
      </p:nvGrpSpPr>
      <p:grpSpPr>
        <a:xfrm>
          <a:off x="0" y="0"/>
          <a:ext cx="0" cy="0"/>
          <a:chOff x="0" y="0"/>
          <a:chExt cx="0" cy="0"/>
        </a:xfrm>
      </p:grpSpPr>
      <p:pic>
        <p:nvPicPr>
          <p:cNvPr id="41" name="Google Shape;41;p25"/>
          <p:cNvPicPr preferRelativeResize="0"/>
          <p:nvPr/>
        </p:nvPicPr>
        <p:blipFill rotWithShape="1">
          <a:blip r:embed="rId2">
            <a:alphaModFix/>
          </a:blip>
          <a:srcRect b="792" l="24477" r="0" t="0"/>
          <a:stretch/>
        </p:blipFill>
        <p:spPr>
          <a:xfrm>
            <a:off x="2403327" y="0"/>
            <a:ext cx="7655076" cy="7772399"/>
          </a:xfrm>
          <a:prstGeom prst="rect">
            <a:avLst/>
          </a:prstGeom>
          <a:noFill/>
          <a:ln>
            <a:noFill/>
          </a:ln>
        </p:spPr>
      </p:pic>
      <p:pic>
        <p:nvPicPr>
          <p:cNvPr id="42" name="Google Shape;42;p25"/>
          <p:cNvPicPr preferRelativeResize="0"/>
          <p:nvPr/>
        </p:nvPicPr>
        <p:blipFill rotWithShape="1">
          <a:blip r:embed="rId3">
            <a:alphaModFix/>
          </a:blip>
          <a:srcRect b="0" l="0" r="0" t="0"/>
          <a:stretch/>
        </p:blipFill>
        <p:spPr>
          <a:xfrm>
            <a:off x="441400" y="470974"/>
            <a:ext cx="3252449" cy="599100"/>
          </a:xfrm>
          <a:prstGeom prst="rect">
            <a:avLst/>
          </a:prstGeom>
          <a:noFill/>
          <a:ln>
            <a:noFill/>
          </a:ln>
        </p:spPr>
      </p:pic>
      <p:sp>
        <p:nvSpPr>
          <p:cNvPr id="43" name="Google Shape;43;p25"/>
          <p:cNvSpPr txBox="1"/>
          <p:nvPr/>
        </p:nvSpPr>
        <p:spPr>
          <a:xfrm>
            <a:off x="5700175" y="870125"/>
            <a:ext cx="2136600" cy="630900"/>
          </a:xfrm>
          <a:prstGeom prst="rect">
            <a:avLst/>
          </a:prstGeom>
          <a:noFill/>
          <a:ln>
            <a:noFill/>
          </a:ln>
        </p:spPr>
        <p:txBody>
          <a:bodyPr anchorCtr="0" anchor="t" bIns="91425" lIns="91425" spcFirstLastPara="1" rIns="91425" wrap="square" tIns="91425">
            <a:noAutofit/>
          </a:bodyPr>
          <a:lstStyle/>
          <a:p>
            <a:pPr indent="0" lvl="0" marL="0" marR="0" rtl="0" algn="l">
              <a:lnSpc>
                <a:spcPct val="85000"/>
              </a:lnSpc>
              <a:spcBef>
                <a:spcPts val="0"/>
              </a:spcBef>
              <a:spcAft>
                <a:spcPts val="0"/>
              </a:spcAft>
              <a:buClr>
                <a:srgbClr val="000000"/>
              </a:buClr>
              <a:buSzPts val="2200"/>
              <a:buFont typeface="Arial"/>
              <a:buNone/>
            </a:pPr>
            <a:r>
              <a:rPr b="1" i="0" lang="en" sz="2200" u="none" cap="none" strike="noStrike">
                <a:solidFill>
                  <a:srgbClr val="666666"/>
                </a:solidFill>
                <a:latin typeface="Barlow"/>
                <a:ea typeface="Barlow"/>
                <a:cs typeface="Barlow"/>
                <a:sym typeface="Barlow"/>
              </a:rPr>
              <a:t>My Happy Place</a:t>
            </a:r>
            <a:endParaRPr b="1" i="0" sz="2200" u="none" cap="none" strike="noStrike">
              <a:solidFill>
                <a:srgbClr val="666666"/>
              </a:solidFill>
              <a:latin typeface="Barlow"/>
              <a:ea typeface="Barlow"/>
              <a:cs typeface="Barlow"/>
              <a:sym typeface="Barlow"/>
            </a:endParaRPr>
          </a:p>
        </p:txBody>
      </p:sp>
      <p:sp>
        <p:nvSpPr>
          <p:cNvPr id="44" name="Google Shape;44;p25"/>
          <p:cNvSpPr txBox="1"/>
          <p:nvPr/>
        </p:nvSpPr>
        <p:spPr>
          <a:xfrm>
            <a:off x="5693000" y="1312425"/>
            <a:ext cx="2626800" cy="2286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rgbClr val="000000"/>
              </a:buClr>
              <a:buSzPts val="800"/>
              <a:buFont typeface="Arial"/>
              <a:buNone/>
            </a:pPr>
            <a:r>
              <a:rPr b="0" i="0" lang="en" sz="800" u="none" cap="none" strike="noStrike">
                <a:solidFill>
                  <a:srgbClr val="434343"/>
                </a:solidFill>
                <a:latin typeface="Comfortaa"/>
                <a:ea typeface="Comfortaa"/>
                <a:cs typeface="Comfortaa"/>
                <a:sym typeface="Comfortaa"/>
              </a:rPr>
              <a:t>Song Name 		          Artist</a:t>
            </a:r>
            <a:endParaRPr b="0" i="0" sz="800" u="none" cap="none" strike="noStrike">
              <a:solidFill>
                <a:srgbClr val="434343"/>
              </a:solidFill>
              <a:latin typeface="Comfortaa"/>
              <a:ea typeface="Comfortaa"/>
              <a:cs typeface="Comfortaa"/>
              <a:sym typeface="Comfortaa"/>
            </a:endParaRPr>
          </a:p>
        </p:txBody>
      </p:sp>
      <p:sp>
        <p:nvSpPr>
          <p:cNvPr id="45" name="Google Shape;45;p25"/>
          <p:cNvSpPr txBox="1"/>
          <p:nvPr>
            <p:ph idx="1" type="body"/>
          </p:nvPr>
        </p:nvSpPr>
        <p:spPr>
          <a:xfrm>
            <a:off x="5693000" y="2184100"/>
            <a:ext cx="2538900" cy="363600"/>
          </a:xfrm>
          <a:prstGeom prst="rect">
            <a:avLst/>
          </a:prstGeom>
          <a:noFill/>
          <a:ln>
            <a:noFill/>
          </a:ln>
        </p:spPr>
        <p:txBody>
          <a:bodyPr anchorCtr="0" anchor="ctr" bIns="113100" lIns="113100" spcFirstLastPara="1" rIns="113100" wrap="square" tIns="113100">
            <a:noAutofit/>
          </a:bodyPr>
          <a:lstStyle>
            <a:lvl1pPr indent="-304800" lvl="0" marL="457200" algn="l">
              <a:lnSpc>
                <a:spcPct val="115000"/>
              </a:lnSpc>
              <a:spcBef>
                <a:spcPts val="0"/>
              </a:spcBef>
              <a:spcAft>
                <a:spcPts val="0"/>
              </a:spcAft>
              <a:buSzPts val="1200"/>
              <a:buChar char="●"/>
              <a:defRPr sz="1200"/>
            </a:lvl1pPr>
            <a:lvl2pPr indent="-273050" lvl="1" marL="914400" algn="l">
              <a:lnSpc>
                <a:spcPct val="115000"/>
              </a:lnSpc>
              <a:spcBef>
                <a:spcPts val="0"/>
              </a:spcBef>
              <a:spcAft>
                <a:spcPts val="0"/>
              </a:spcAft>
              <a:buSzPts val="700"/>
              <a:buChar char="○"/>
              <a:defRPr sz="700"/>
            </a:lvl2pPr>
            <a:lvl3pPr indent="-273050" lvl="2" marL="1371600" algn="l">
              <a:lnSpc>
                <a:spcPct val="115000"/>
              </a:lnSpc>
              <a:spcBef>
                <a:spcPts val="0"/>
              </a:spcBef>
              <a:spcAft>
                <a:spcPts val="0"/>
              </a:spcAft>
              <a:buSzPts val="700"/>
              <a:buChar char="■"/>
              <a:defRPr sz="700"/>
            </a:lvl3pPr>
            <a:lvl4pPr indent="-273050" lvl="3" marL="1828800" algn="l">
              <a:lnSpc>
                <a:spcPct val="115000"/>
              </a:lnSpc>
              <a:spcBef>
                <a:spcPts val="0"/>
              </a:spcBef>
              <a:spcAft>
                <a:spcPts val="0"/>
              </a:spcAft>
              <a:buSzPts val="700"/>
              <a:buChar char="●"/>
              <a:defRPr sz="700"/>
            </a:lvl4pPr>
            <a:lvl5pPr indent="-273050" lvl="4" marL="2286000" algn="l">
              <a:lnSpc>
                <a:spcPct val="115000"/>
              </a:lnSpc>
              <a:spcBef>
                <a:spcPts val="0"/>
              </a:spcBef>
              <a:spcAft>
                <a:spcPts val="0"/>
              </a:spcAft>
              <a:buSzPts val="700"/>
              <a:buChar char="○"/>
              <a:defRPr sz="700"/>
            </a:lvl5pPr>
            <a:lvl6pPr indent="-273050" lvl="5" marL="2743200" algn="l">
              <a:lnSpc>
                <a:spcPct val="115000"/>
              </a:lnSpc>
              <a:spcBef>
                <a:spcPts val="0"/>
              </a:spcBef>
              <a:spcAft>
                <a:spcPts val="0"/>
              </a:spcAft>
              <a:buSzPts val="700"/>
              <a:buChar char="■"/>
              <a:defRPr sz="700"/>
            </a:lvl6pPr>
            <a:lvl7pPr indent="-273050" lvl="6" marL="3200400" algn="l">
              <a:lnSpc>
                <a:spcPct val="115000"/>
              </a:lnSpc>
              <a:spcBef>
                <a:spcPts val="0"/>
              </a:spcBef>
              <a:spcAft>
                <a:spcPts val="0"/>
              </a:spcAft>
              <a:buSzPts val="700"/>
              <a:buChar char="●"/>
              <a:defRPr sz="700"/>
            </a:lvl7pPr>
            <a:lvl8pPr indent="-273050" lvl="7" marL="3657600" algn="l">
              <a:lnSpc>
                <a:spcPct val="115000"/>
              </a:lnSpc>
              <a:spcBef>
                <a:spcPts val="0"/>
              </a:spcBef>
              <a:spcAft>
                <a:spcPts val="0"/>
              </a:spcAft>
              <a:buSzPts val="700"/>
              <a:buChar char="○"/>
              <a:defRPr sz="700"/>
            </a:lvl8pPr>
            <a:lvl9pPr indent="-273050" lvl="8" marL="4114800" algn="l">
              <a:lnSpc>
                <a:spcPct val="115000"/>
              </a:lnSpc>
              <a:spcBef>
                <a:spcPts val="0"/>
              </a:spcBef>
              <a:spcAft>
                <a:spcPts val="0"/>
              </a:spcAft>
              <a:buSzPts val="700"/>
              <a:buChar char="■"/>
              <a:defRPr sz="700"/>
            </a:lvl9pPr>
          </a:lstStyle>
          <a:p/>
        </p:txBody>
      </p:sp>
      <p:sp>
        <p:nvSpPr>
          <p:cNvPr id="46" name="Google Shape;46;p25"/>
          <p:cNvSpPr txBox="1"/>
          <p:nvPr>
            <p:ph idx="2" type="body"/>
          </p:nvPr>
        </p:nvSpPr>
        <p:spPr>
          <a:xfrm>
            <a:off x="5693000" y="1680763"/>
            <a:ext cx="2538900" cy="363600"/>
          </a:xfrm>
          <a:prstGeom prst="rect">
            <a:avLst/>
          </a:prstGeom>
          <a:noFill/>
          <a:ln>
            <a:noFill/>
          </a:ln>
        </p:spPr>
        <p:txBody>
          <a:bodyPr anchorCtr="0" anchor="ctr" bIns="113100" lIns="113100" spcFirstLastPara="1" rIns="113100" wrap="square" tIns="113100">
            <a:noAutofit/>
          </a:bodyPr>
          <a:lstStyle>
            <a:lvl1pPr indent="-304800" lvl="0" marL="457200" algn="l">
              <a:lnSpc>
                <a:spcPct val="115000"/>
              </a:lnSpc>
              <a:spcBef>
                <a:spcPts val="0"/>
              </a:spcBef>
              <a:spcAft>
                <a:spcPts val="0"/>
              </a:spcAft>
              <a:buSzPts val="1200"/>
              <a:buChar char="●"/>
              <a:defRPr sz="1200"/>
            </a:lvl1pPr>
            <a:lvl2pPr indent="-273050" lvl="1" marL="914400" algn="l">
              <a:lnSpc>
                <a:spcPct val="115000"/>
              </a:lnSpc>
              <a:spcBef>
                <a:spcPts val="0"/>
              </a:spcBef>
              <a:spcAft>
                <a:spcPts val="0"/>
              </a:spcAft>
              <a:buSzPts val="700"/>
              <a:buChar char="○"/>
              <a:defRPr sz="700"/>
            </a:lvl2pPr>
            <a:lvl3pPr indent="-273050" lvl="2" marL="1371600" algn="l">
              <a:lnSpc>
                <a:spcPct val="115000"/>
              </a:lnSpc>
              <a:spcBef>
                <a:spcPts val="0"/>
              </a:spcBef>
              <a:spcAft>
                <a:spcPts val="0"/>
              </a:spcAft>
              <a:buSzPts val="700"/>
              <a:buChar char="■"/>
              <a:defRPr sz="700"/>
            </a:lvl3pPr>
            <a:lvl4pPr indent="-273050" lvl="3" marL="1828800" algn="l">
              <a:lnSpc>
                <a:spcPct val="115000"/>
              </a:lnSpc>
              <a:spcBef>
                <a:spcPts val="0"/>
              </a:spcBef>
              <a:spcAft>
                <a:spcPts val="0"/>
              </a:spcAft>
              <a:buSzPts val="700"/>
              <a:buChar char="●"/>
              <a:defRPr sz="700"/>
            </a:lvl4pPr>
            <a:lvl5pPr indent="-273050" lvl="4" marL="2286000" algn="l">
              <a:lnSpc>
                <a:spcPct val="115000"/>
              </a:lnSpc>
              <a:spcBef>
                <a:spcPts val="0"/>
              </a:spcBef>
              <a:spcAft>
                <a:spcPts val="0"/>
              </a:spcAft>
              <a:buSzPts val="700"/>
              <a:buChar char="○"/>
              <a:defRPr sz="700"/>
            </a:lvl5pPr>
            <a:lvl6pPr indent="-273050" lvl="5" marL="2743200" algn="l">
              <a:lnSpc>
                <a:spcPct val="115000"/>
              </a:lnSpc>
              <a:spcBef>
                <a:spcPts val="0"/>
              </a:spcBef>
              <a:spcAft>
                <a:spcPts val="0"/>
              </a:spcAft>
              <a:buSzPts val="700"/>
              <a:buChar char="■"/>
              <a:defRPr sz="700"/>
            </a:lvl6pPr>
            <a:lvl7pPr indent="-273050" lvl="6" marL="3200400" algn="l">
              <a:lnSpc>
                <a:spcPct val="115000"/>
              </a:lnSpc>
              <a:spcBef>
                <a:spcPts val="0"/>
              </a:spcBef>
              <a:spcAft>
                <a:spcPts val="0"/>
              </a:spcAft>
              <a:buSzPts val="700"/>
              <a:buChar char="●"/>
              <a:defRPr sz="700"/>
            </a:lvl7pPr>
            <a:lvl8pPr indent="-273050" lvl="7" marL="3657600" algn="l">
              <a:lnSpc>
                <a:spcPct val="115000"/>
              </a:lnSpc>
              <a:spcBef>
                <a:spcPts val="0"/>
              </a:spcBef>
              <a:spcAft>
                <a:spcPts val="0"/>
              </a:spcAft>
              <a:buSzPts val="700"/>
              <a:buChar char="○"/>
              <a:defRPr sz="700"/>
            </a:lvl8pPr>
            <a:lvl9pPr indent="-273050" lvl="8" marL="4114800" algn="l">
              <a:lnSpc>
                <a:spcPct val="115000"/>
              </a:lnSpc>
              <a:spcBef>
                <a:spcPts val="0"/>
              </a:spcBef>
              <a:spcAft>
                <a:spcPts val="0"/>
              </a:spcAft>
              <a:buSzPts val="700"/>
              <a:buChar char="■"/>
              <a:defRPr sz="700"/>
            </a:lvl9pPr>
          </a:lstStyle>
          <a:p/>
        </p:txBody>
      </p:sp>
      <p:sp>
        <p:nvSpPr>
          <p:cNvPr id="47" name="Google Shape;47;p25"/>
          <p:cNvSpPr txBox="1"/>
          <p:nvPr>
            <p:ph idx="3" type="body"/>
          </p:nvPr>
        </p:nvSpPr>
        <p:spPr>
          <a:xfrm>
            <a:off x="5693000" y="3190750"/>
            <a:ext cx="2538900" cy="363600"/>
          </a:xfrm>
          <a:prstGeom prst="rect">
            <a:avLst/>
          </a:prstGeom>
          <a:noFill/>
          <a:ln>
            <a:noFill/>
          </a:ln>
        </p:spPr>
        <p:txBody>
          <a:bodyPr anchorCtr="0" anchor="ctr" bIns="113100" lIns="113100" spcFirstLastPara="1" rIns="113100" wrap="square" tIns="113100">
            <a:noAutofit/>
          </a:bodyPr>
          <a:lstStyle>
            <a:lvl1pPr indent="-304800" lvl="0" marL="457200" algn="l">
              <a:lnSpc>
                <a:spcPct val="115000"/>
              </a:lnSpc>
              <a:spcBef>
                <a:spcPts val="0"/>
              </a:spcBef>
              <a:spcAft>
                <a:spcPts val="0"/>
              </a:spcAft>
              <a:buSzPts val="1200"/>
              <a:buChar char="●"/>
              <a:defRPr sz="1200"/>
            </a:lvl1pPr>
            <a:lvl2pPr indent="-273050" lvl="1" marL="914400" algn="l">
              <a:lnSpc>
                <a:spcPct val="115000"/>
              </a:lnSpc>
              <a:spcBef>
                <a:spcPts val="0"/>
              </a:spcBef>
              <a:spcAft>
                <a:spcPts val="0"/>
              </a:spcAft>
              <a:buSzPts val="700"/>
              <a:buChar char="○"/>
              <a:defRPr sz="700"/>
            </a:lvl2pPr>
            <a:lvl3pPr indent="-273050" lvl="2" marL="1371600" algn="l">
              <a:lnSpc>
                <a:spcPct val="115000"/>
              </a:lnSpc>
              <a:spcBef>
                <a:spcPts val="0"/>
              </a:spcBef>
              <a:spcAft>
                <a:spcPts val="0"/>
              </a:spcAft>
              <a:buSzPts val="700"/>
              <a:buChar char="■"/>
              <a:defRPr sz="700"/>
            </a:lvl3pPr>
            <a:lvl4pPr indent="-273050" lvl="3" marL="1828800" algn="l">
              <a:lnSpc>
                <a:spcPct val="115000"/>
              </a:lnSpc>
              <a:spcBef>
                <a:spcPts val="0"/>
              </a:spcBef>
              <a:spcAft>
                <a:spcPts val="0"/>
              </a:spcAft>
              <a:buSzPts val="700"/>
              <a:buChar char="●"/>
              <a:defRPr sz="700"/>
            </a:lvl4pPr>
            <a:lvl5pPr indent="-273050" lvl="4" marL="2286000" algn="l">
              <a:lnSpc>
                <a:spcPct val="115000"/>
              </a:lnSpc>
              <a:spcBef>
                <a:spcPts val="0"/>
              </a:spcBef>
              <a:spcAft>
                <a:spcPts val="0"/>
              </a:spcAft>
              <a:buSzPts val="700"/>
              <a:buChar char="○"/>
              <a:defRPr sz="700"/>
            </a:lvl5pPr>
            <a:lvl6pPr indent="-273050" lvl="5" marL="2743200" algn="l">
              <a:lnSpc>
                <a:spcPct val="115000"/>
              </a:lnSpc>
              <a:spcBef>
                <a:spcPts val="0"/>
              </a:spcBef>
              <a:spcAft>
                <a:spcPts val="0"/>
              </a:spcAft>
              <a:buSzPts val="700"/>
              <a:buChar char="■"/>
              <a:defRPr sz="700"/>
            </a:lvl6pPr>
            <a:lvl7pPr indent="-273050" lvl="6" marL="3200400" algn="l">
              <a:lnSpc>
                <a:spcPct val="115000"/>
              </a:lnSpc>
              <a:spcBef>
                <a:spcPts val="0"/>
              </a:spcBef>
              <a:spcAft>
                <a:spcPts val="0"/>
              </a:spcAft>
              <a:buSzPts val="700"/>
              <a:buChar char="●"/>
              <a:defRPr sz="700"/>
            </a:lvl7pPr>
            <a:lvl8pPr indent="-273050" lvl="7" marL="3657600" algn="l">
              <a:lnSpc>
                <a:spcPct val="115000"/>
              </a:lnSpc>
              <a:spcBef>
                <a:spcPts val="0"/>
              </a:spcBef>
              <a:spcAft>
                <a:spcPts val="0"/>
              </a:spcAft>
              <a:buSzPts val="700"/>
              <a:buChar char="○"/>
              <a:defRPr sz="700"/>
            </a:lvl8pPr>
            <a:lvl9pPr indent="-273050" lvl="8" marL="4114800" algn="l">
              <a:lnSpc>
                <a:spcPct val="115000"/>
              </a:lnSpc>
              <a:spcBef>
                <a:spcPts val="0"/>
              </a:spcBef>
              <a:spcAft>
                <a:spcPts val="0"/>
              </a:spcAft>
              <a:buSzPts val="700"/>
              <a:buChar char="■"/>
              <a:defRPr sz="700"/>
            </a:lvl9pPr>
          </a:lstStyle>
          <a:p/>
        </p:txBody>
      </p:sp>
      <p:sp>
        <p:nvSpPr>
          <p:cNvPr id="48" name="Google Shape;48;p25"/>
          <p:cNvSpPr txBox="1"/>
          <p:nvPr>
            <p:ph idx="4" type="body"/>
          </p:nvPr>
        </p:nvSpPr>
        <p:spPr>
          <a:xfrm>
            <a:off x="5693000" y="2687413"/>
            <a:ext cx="2538900" cy="363600"/>
          </a:xfrm>
          <a:prstGeom prst="rect">
            <a:avLst/>
          </a:prstGeom>
          <a:noFill/>
          <a:ln>
            <a:noFill/>
          </a:ln>
        </p:spPr>
        <p:txBody>
          <a:bodyPr anchorCtr="0" anchor="ctr" bIns="113100" lIns="113100" spcFirstLastPara="1" rIns="113100" wrap="square" tIns="113100">
            <a:noAutofit/>
          </a:bodyPr>
          <a:lstStyle>
            <a:lvl1pPr indent="-304800" lvl="0" marL="457200" algn="l">
              <a:lnSpc>
                <a:spcPct val="115000"/>
              </a:lnSpc>
              <a:spcBef>
                <a:spcPts val="0"/>
              </a:spcBef>
              <a:spcAft>
                <a:spcPts val="0"/>
              </a:spcAft>
              <a:buSzPts val="1200"/>
              <a:buChar char="●"/>
              <a:defRPr sz="1200"/>
            </a:lvl1pPr>
            <a:lvl2pPr indent="-273050" lvl="1" marL="914400" algn="l">
              <a:lnSpc>
                <a:spcPct val="115000"/>
              </a:lnSpc>
              <a:spcBef>
                <a:spcPts val="0"/>
              </a:spcBef>
              <a:spcAft>
                <a:spcPts val="0"/>
              </a:spcAft>
              <a:buSzPts val="700"/>
              <a:buChar char="○"/>
              <a:defRPr sz="700"/>
            </a:lvl2pPr>
            <a:lvl3pPr indent="-273050" lvl="2" marL="1371600" algn="l">
              <a:lnSpc>
                <a:spcPct val="115000"/>
              </a:lnSpc>
              <a:spcBef>
                <a:spcPts val="0"/>
              </a:spcBef>
              <a:spcAft>
                <a:spcPts val="0"/>
              </a:spcAft>
              <a:buSzPts val="700"/>
              <a:buChar char="■"/>
              <a:defRPr sz="700"/>
            </a:lvl3pPr>
            <a:lvl4pPr indent="-273050" lvl="3" marL="1828800" algn="l">
              <a:lnSpc>
                <a:spcPct val="115000"/>
              </a:lnSpc>
              <a:spcBef>
                <a:spcPts val="0"/>
              </a:spcBef>
              <a:spcAft>
                <a:spcPts val="0"/>
              </a:spcAft>
              <a:buSzPts val="700"/>
              <a:buChar char="●"/>
              <a:defRPr sz="700"/>
            </a:lvl4pPr>
            <a:lvl5pPr indent="-273050" lvl="4" marL="2286000" algn="l">
              <a:lnSpc>
                <a:spcPct val="115000"/>
              </a:lnSpc>
              <a:spcBef>
                <a:spcPts val="0"/>
              </a:spcBef>
              <a:spcAft>
                <a:spcPts val="0"/>
              </a:spcAft>
              <a:buSzPts val="700"/>
              <a:buChar char="○"/>
              <a:defRPr sz="700"/>
            </a:lvl5pPr>
            <a:lvl6pPr indent="-273050" lvl="5" marL="2743200" algn="l">
              <a:lnSpc>
                <a:spcPct val="115000"/>
              </a:lnSpc>
              <a:spcBef>
                <a:spcPts val="0"/>
              </a:spcBef>
              <a:spcAft>
                <a:spcPts val="0"/>
              </a:spcAft>
              <a:buSzPts val="700"/>
              <a:buChar char="■"/>
              <a:defRPr sz="700"/>
            </a:lvl6pPr>
            <a:lvl7pPr indent="-273050" lvl="6" marL="3200400" algn="l">
              <a:lnSpc>
                <a:spcPct val="115000"/>
              </a:lnSpc>
              <a:spcBef>
                <a:spcPts val="0"/>
              </a:spcBef>
              <a:spcAft>
                <a:spcPts val="0"/>
              </a:spcAft>
              <a:buSzPts val="700"/>
              <a:buChar char="●"/>
              <a:defRPr sz="700"/>
            </a:lvl7pPr>
            <a:lvl8pPr indent="-273050" lvl="7" marL="3657600" algn="l">
              <a:lnSpc>
                <a:spcPct val="115000"/>
              </a:lnSpc>
              <a:spcBef>
                <a:spcPts val="0"/>
              </a:spcBef>
              <a:spcAft>
                <a:spcPts val="0"/>
              </a:spcAft>
              <a:buSzPts val="700"/>
              <a:buChar char="○"/>
              <a:defRPr sz="700"/>
            </a:lvl8pPr>
            <a:lvl9pPr indent="-273050" lvl="8" marL="4114800" algn="l">
              <a:lnSpc>
                <a:spcPct val="115000"/>
              </a:lnSpc>
              <a:spcBef>
                <a:spcPts val="0"/>
              </a:spcBef>
              <a:spcAft>
                <a:spcPts val="0"/>
              </a:spcAft>
              <a:buSzPts val="700"/>
              <a:buChar char="■"/>
              <a:defRPr sz="700"/>
            </a:lvl9pPr>
          </a:lstStyle>
          <a:p/>
        </p:txBody>
      </p:sp>
      <p:sp>
        <p:nvSpPr>
          <p:cNvPr id="49" name="Google Shape;49;p25"/>
          <p:cNvSpPr txBox="1"/>
          <p:nvPr>
            <p:ph idx="5" type="body"/>
          </p:nvPr>
        </p:nvSpPr>
        <p:spPr>
          <a:xfrm>
            <a:off x="5693000" y="4197400"/>
            <a:ext cx="2538900" cy="363600"/>
          </a:xfrm>
          <a:prstGeom prst="rect">
            <a:avLst/>
          </a:prstGeom>
          <a:noFill/>
          <a:ln>
            <a:noFill/>
          </a:ln>
        </p:spPr>
        <p:txBody>
          <a:bodyPr anchorCtr="0" anchor="ctr" bIns="113100" lIns="113100" spcFirstLastPara="1" rIns="113100" wrap="square" tIns="113100">
            <a:noAutofit/>
          </a:bodyPr>
          <a:lstStyle>
            <a:lvl1pPr indent="-304800" lvl="0" marL="457200" algn="l">
              <a:lnSpc>
                <a:spcPct val="115000"/>
              </a:lnSpc>
              <a:spcBef>
                <a:spcPts val="0"/>
              </a:spcBef>
              <a:spcAft>
                <a:spcPts val="0"/>
              </a:spcAft>
              <a:buSzPts val="1200"/>
              <a:buChar char="●"/>
              <a:defRPr sz="1200"/>
            </a:lvl1pPr>
            <a:lvl2pPr indent="-273050" lvl="1" marL="914400" algn="l">
              <a:lnSpc>
                <a:spcPct val="115000"/>
              </a:lnSpc>
              <a:spcBef>
                <a:spcPts val="0"/>
              </a:spcBef>
              <a:spcAft>
                <a:spcPts val="0"/>
              </a:spcAft>
              <a:buSzPts val="700"/>
              <a:buChar char="○"/>
              <a:defRPr sz="700"/>
            </a:lvl2pPr>
            <a:lvl3pPr indent="-273050" lvl="2" marL="1371600" algn="l">
              <a:lnSpc>
                <a:spcPct val="115000"/>
              </a:lnSpc>
              <a:spcBef>
                <a:spcPts val="0"/>
              </a:spcBef>
              <a:spcAft>
                <a:spcPts val="0"/>
              </a:spcAft>
              <a:buSzPts val="700"/>
              <a:buChar char="■"/>
              <a:defRPr sz="700"/>
            </a:lvl3pPr>
            <a:lvl4pPr indent="-273050" lvl="3" marL="1828800" algn="l">
              <a:lnSpc>
                <a:spcPct val="115000"/>
              </a:lnSpc>
              <a:spcBef>
                <a:spcPts val="0"/>
              </a:spcBef>
              <a:spcAft>
                <a:spcPts val="0"/>
              </a:spcAft>
              <a:buSzPts val="700"/>
              <a:buChar char="●"/>
              <a:defRPr sz="700"/>
            </a:lvl4pPr>
            <a:lvl5pPr indent="-273050" lvl="4" marL="2286000" algn="l">
              <a:lnSpc>
                <a:spcPct val="115000"/>
              </a:lnSpc>
              <a:spcBef>
                <a:spcPts val="0"/>
              </a:spcBef>
              <a:spcAft>
                <a:spcPts val="0"/>
              </a:spcAft>
              <a:buSzPts val="700"/>
              <a:buChar char="○"/>
              <a:defRPr sz="700"/>
            </a:lvl5pPr>
            <a:lvl6pPr indent="-273050" lvl="5" marL="2743200" algn="l">
              <a:lnSpc>
                <a:spcPct val="115000"/>
              </a:lnSpc>
              <a:spcBef>
                <a:spcPts val="0"/>
              </a:spcBef>
              <a:spcAft>
                <a:spcPts val="0"/>
              </a:spcAft>
              <a:buSzPts val="700"/>
              <a:buChar char="■"/>
              <a:defRPr sz="700"/>
            </a:lvl6pPr>
            <a:lvl7pPr indent="-273050" lvl="6" marL="3200400" algn="l">
              <a:lnSpc>
                <a:spcPct val="115000"/>
              </a:lnSpc>
              <a:spcBef>
                <a:spcPts val="0"/>
              </a:spcBef>
              <a:spcAft>
                <a:spcPts val="0"/>
              </a:spcAft>
              <a:buSzPts val="700"/>
              <a:buChar char="●"/>
              <a:defRPr sz="700"/>
            </a:lvl7pPr>
            <a:lvl8pPr indent="-273050" lvl="7" marL="3657600" algn="l">
              <a:lnSpc>
                <a:spcPct val="115000"/>
              </a:lnSpc>
              <a:spcBef>
                <a:spcPts val="0"/>
              </a:spcBef>
              <a:spcAft>
                <a:spcPts val="0"/>
              </a:spcAft>
              <a:buSzPts val="700"/>
              <a:buChar char="○"/>
              <a:defRPr sz="700"/>
            </a:lvl8pPr>
            <a:lvl9pPr indent="-273050" lvl="8" marL="4114800" algn="l">
              <a:lnSpc>
                <a:spcPct val="115000"/>
              </a:lnSpc>
              <a:spcBef>
                <a:spcPts val="0"/>
              </a:spcBef>
              <a:spcAft>
                <a:spcPts val="0"/>
              </a:spcAft>
              <a:buSzPts val="700"/>
              <a:buChar char="■"/>
              <a:defRPr sz="700"/>
            </a:lvl9pPr>
          </a:lstStyle>
          <a:p/>
        </p:txBody>
      </p:sp>
      <p:sp>
        <p:nvSpPr>
          <p:cNvPr id="50" name="Google Shape;50;p25"/>
          <p:cNvSpPr txBox="1"/>
          <p:nvPr>
            <p:ph idx="6" type="body"/>
          </p:nvPr>
        </p:nvSpPr>
        <p:spPr>
          <a:xfrm>
            <a:off x="5693000" y="3694063"/>
            <a:ext cx="2538900" cy="363600"/>
          </a:xfrm>
          <a:prstGeom prst="rect">
            <a:avLst/>
          </a:prstGeom>
          <a:noFill/>
          <a:ln>
            <a:noFill/>
          </a:ln>
        </p:spPr>
        <p:txBody>
          <a:bodyPr anchorCtr="0" anchor="ctr" bIns="113100" lIns="113100" spcFirstLastPara="1" rIns="113100" wrap="square" tIns="113100">
            <a:noAutofit/>
          </a:bodyPr>
          <a:lstStyle>
            <a:lvl1pPr indent="-304800" lvl="0" marL="457200" algn="l">
              <a:lnSpc>
                <a:spcPct val="115000"/>
              </a:lnSpc>
              <a:spcBef>
                <a:spcPts val="0"/>
              </a:spcBef>
              <a:spcAft>
                <a:spcPts val="0"/>
              </a:spcAft>
              <a:buSzPts val="1200"/>
              <a:buChar char="●"/>
              <a:defRPr sz="1200"/>
            </a:lvl1pPr>
            <a:lvl2pPr indent="-273050" lvl="1" marL="914400" algn="l">
              <a:lnSpc>
                <a:spcPct val="115000"/>
              </a:lnSpc>
              <a:spcBef>
                <a:spcPts val="0"/>
              </a:spcBef>
              <a:spcAft>
                <a:spcPts val="0"/>
              </a:spcAft>
              <a:buSzPts val="700"/>
              <a:buChar char="○"/>
              <a:defRPr sz="700"/>
            </a:lvl2pPr>
            <a:lvl3pPr indent="-273050" lvl="2" marL="1371600" algn="l">
              <a:lnSpc>
                <a:spcPct val="115000"/>
              </a:lnSpc>
              <a:spcBef>
                <a:spcPts val="0"/>
              </a:spcBef>
              <a:spcAft>
                <a:spcPts val="0"/>
              </a:spcAft>
              <a:buSzPts val="700"/>
              <a:buChar char="■"/>
              <a:defRPr sz="700"/>
            </a:lvl3pPr>
            <a:lvl4pPr indent="-273050" lvl="3" marL="1828800" algn="l">
              <a:lnSpc>
                <a:spcPct val="115000"/>
              </a:lnSpc>
              <a:spcBef>
                <a:spcPts val="0"/>
              </a:spcBef>
              <a:spcAft>
                <a:spcPts val="0"/>
              </a:spcAft>
              <a:buSzPts val="700"/>
              <a:buChar char="●"/>
              <a:defRPr sz="700"/>
            </a:lvl4pPr>
            <a:lvl5pPr indent="-273050" lvl="4" marL="2286000" algn="l">
              <a:lnSpc>
                <a:spcPct val="115000"/>
              </a:lnSpc>
              <a:spcBef>
                <a:spcPts val="0"/>
              </a:spcBef>
              <a:spcAft>
                <a:spcPts val="0"/>
              </a:spcAft>
              <a:buSzPts val="700"/>
              <a:buChar char="○"/>
              <a:defRPr sz="700"/>
            </a:lvl5pPr>
            <a:lvl6pPr indent="-273050" lvl="5" marL="2743200" algn="l">
              <a:lnSpc>
                <a:spcPct val="115000"/>
              </a:lnSpc>
              <a:spcBef>
                <a:spcPts val="0"/>
              </a:spcBef>
              <a:spcAft>
                <a:spcPts val="0"/>
              </a:spcAft>
              <a:buSzPts val="700"/>
              <a:buChar char="■"/>
              <a:defRPr sz="700"/>
            </a:lvl6pPr>
            <a:lvl7pPr indent="-273050" lvl="6" marL="3200400" algn="l">
              <a:lnSpc>
                <a:spcPct val="115000"/>
              </a:lnSpc>
              <a:spcBef>
                <a:spcPts val="0"/>
              </a:spcBef>
              <a:spcAft>
                <a:spcPts val="0"/>
              </a:spcAft>
              <a:buSzPts val="700"/>
              <a:buChar char="●"/>
              <a:defRPr sz="700"/>
            </a:lvl7pPr>
            <a:lvl8pPr indent="-273050" lvl="7" marL="3657600" algn="l">
              <a:lnSpc>
                <a:spcPct val="115000"/>
              </a:lnSpc>
              <a:spcBef>
                <a:spcPts val="0"/>
              </a:spcBef>
              <a:spcAft>
                <a:spcPts val="0"/>
              </a:spcAft>
              <a:buSzPts val="700"/>
              <a:buChar char="○"/>
              <a:defRPr sz="700"/>
            </a:lvl8pPr>
            <a:lvl9pPr indent="-273050" lvl="8" marL="4114800" algn="l">
              <a:lnSpc>
                <a:spcPct val="115000"/>
              </a:lnSpc>
              <a:spcBef>
                <a:spcPts val="0"/>
              </a:spcBef>
              <a:spcAft>
                <a:spcPts val="0"/>
              </a:spcAft>
              <a:buSzPts val="700"/>
              <a:buChar char="■"/>
              <a:defRPr sz="700"/>
            </a:lvl9pPr>
          </a:lstStyle>
          <a:p/>
        </p:txBody>
      </p:sp>
      <p:sp>
        <p:nvSpPr>
          <p:cNvPr id="51" name="Google Shape;51;p25"/>
          <p:cNvSpPr txBox="1"/>
          <p:nvPr>
            <p:ph idx="7" type="body"/>
          </p:nvPr>
        </p:nvSpPr>
        <p:spPr>
          <a:xfrm>
            <a:off x="5693000" y="5204050"/>
            <a:ext cx="2538900" cy="363600"/>
          </a:xfrm>
          <a:prstGeom prst="rect">
            <a:avLst/>
          </a:prstGeom>
          <a:noFill/>
          <a:ln>
            <a:noFill/>
          </a:ln>
        </p:spPr>
        <p:txBody>
          <a:bodyPr anchorCtr="0" anchor="ctr" bIns="113100" lIns="113100" spcFirstLastPara="1" rIns="113100" wrap="square" tIns="113100">
            <a:noAutofit/>
          </a:bodyPr>
          <a:lstStyle>
            <a:lvl1pPr indent="-304800" lvl="0" marL="457200" algn="l">
              <a:lnSpc>
                <a:spcPct val="115000"/>
              </a:lnSpc>
              <a:spcBef>
                <a:spcPts val="0"/>
              </a:spcBef>
              <a:spcAft>
                <a:spcPts val="0"/>
              </a:spcAft>
              <a:buSzPts val="1200"/>
              <a:buChar char="●"/>
              <a:defRPr sz="1200"/>
            </a:lvl1pPr>
            <a:lvl2pPr indent="-273050" lvl="1" marL="914400" algn="l">
              <a:lnSpc>
                <a:spcPct val="115000"/>
              </a:lnSpc>
              <a:spcBef>
                <a:spcPts val="0"/>
              </a:spcBef>
              <a:spcAft>
                <a:spcPts val="0"/>
              </a:spcAft>
              <a:buSzPts val="700"/>
              <a:buChar char="○"/>
              <a:defRPr sz="700"/>
            </a:lvl2pPr>
            <a:lvl3pPr indent="-273050" lvl="2" marL="1371600" algn="l">
              <a:lnSpc>
                <a:spcPct val="115000"/>
              </a:lnSpc>
              <a:spcBef>
                <a:spcPts val="0"/>
              </a:spcBef>
              <a:spcAft>
                <a:spcPts val="0"/>
              </a:spcAft>
              <a:buSzPts val="700"/>
              <a:buChar char="■"/>
              <a:defRPr sz="700"/>
            </a:lvl3pPr>
            <a:lvl4pPr indent="-273050" lvl="3" marL="1828800" algn="l">
              <a:lnSpc>
                <a:spcPct val="115000"/>
              </a:lnSpc>
              <a:spcBef>
                <a:spcPts val="0"/>
              </a:spcBef>
              <a:spcAft>
                <a:spcPts val="0"/>
              </a:spcAft>
              <a:buSzPts val="700"/>
              <a:buChar char="●"/>
              <a:defRPr sz="700"/>
            </a:lvl4pPr>
            <a:lvl5pPr indent="-273050" lvl="4" marL="2286000" algn="l">
              <a:lnSpc>
                <a:spcPct val="115000"/>
              </a:lnSpc>
              <a:spcBef>
                <a:spcPts val="0"/>
              </a:spcBef>
              <a:spcAft>
                <a:spcPts val="0"/>
              </a:spcAft>
              <a:buSzPts val="700"/>
              <a:buChar char="○"/>
              <a:defRPr sz="700"/>
            </a:lvl5pPr>
            <a:lvl6pPr indent="-273050" lvl="5" marL="2743200" algn="l">
              <a:lnSpc>
                <a:spcPct val="115000"/>
              </a:lnSpc>
              <a:spcBef>
                <a:spcPts val="0"/>
              </a:spcBef>
              <a:spcAft>
                <a:spcPts val="0"/>
              </a:spcAft>
              <a:buSzPts val="700"/>
              <a:buChar char="■"/>
              <a:defRPr sz="700"/>
            </a:lvl6pPr>
            <a:lvl7pPr indent="-273050" lvl="6" marL="3200400" algn="l">
              <a:lnSpc>
                <a:spcPct val="115000"/>
              </a:lnSpc>
              <a:spcBef>
                <a:spcPts val="0"/>
              </a:spcBef>
              <a:spcAft>
                <a:spcPts val="0"/>
              </a:spcAft>
              <a:buSzPts val="700"/>
              <a:buChar char="●"/>
              <a:defRPr sz="700"/>
            </a:lvl7pPr>
            <a:lvl8pPr indent="-273050" lvl="7" marL="3657600" algn="l">
              <a:lnSpc>
                <a:spcPct val="115000"/>
              </a:lnSpc>
              <a:spcBef>
                <a:spcPts val="0"/>
              </a:spcBef>
              <a:spcAft>
                <a:spcPts val="0"/>
              </a:spcAft>
              <a:buSzPts val="700"/>
              <a:buChar char="○"/>
              <a:defRPr sz="700"/>
            </a:lvl8pPr>
            <a:lvl9pPr indent="-273050" lvl="8" marL="4114800" algn="l">
              <a:lnSpc>
                <a:spcPct val="115000"/>
              </a:lnSpc>
              <a:spcBef>
                <a:spcPts val="0"/>
              </a:spcBef>
              <a:spcAft>
                <a:spcPts val="0"/>
              </a:spcAft>
              <a:buSzPts val="700"/>
              <a:buChar char="■"/>
              <a:defRPr sz="700"/>
            </a:lvl9pPr>
          </a:lstStyle>
          <a:p/>
        </p:txBody>
      </p:sp>
      <p:sp>
        <p:nvSpPr>
          <p:cNvPr id="52" name="Google Shape;52;p25"/>
          <p:cNvSpPr txBox="1"/>
          <p:nvPr>
            <p:ph idx="8" type="body"/>
          </p:nvPr>
        </p:nvSpPr>
        <p:spPr>
          <a:xfrm>
            <a:off x="5693000" y="4700713"/>
            <a:ext cx="2538900" cy="363600"/>
          </a:xfrm>
          <a:prstGeom prst="rect">
            <a:avLst/>
          </a:prstGeom>
          <a:noFill/>
          <a:ln>
            <a:noFill/>
          </a:ln>
        </p:spPr>
        <p:txBody>
          <a:bodyPr anchorCtr="0" anchor="ctr" bIns="113100" lIns="113100" spcFirstLastPara="1" rIns="113100" wrap="square" tIns="113100">
            <a:noAutofit/>
          </a:bodyPr>
          <a:lstStyle>
            <a:lvl1pPr indent="-304800" lvl="0" marL="457200" algn="l">
              <a:lnSpc>
                <a:spcPct val="115000"/>
              </a:lnSpc>
              <a:spcBef>
                <a:spcPts val="0"/>
              </a:spcBef>
              <a:spcAft>
                <a:spcPts val="0"/>
              </a:spcAft>
              <a:buSzPts val="1200"/>
              <a:buChar char="●"/>
              <a:defRPr sz="1200"/>
            </a:lvl1pPr>
            <a:lvl2pPr indent="-273050" lvl="1" marL="914400" algn="l">
              <a:lnSpc>
                <a:spcPct val="115000"/>
              </a:lnSpc>
              <a:spcBef>
                <a:spcPts val="0"/>
              </a:spcBef>
              <a:spcAft>
                <a:spcPts val="0"/>
              </a:spcAft>
              <a:buSzPts val="700"/>
              <a:buChar char="○"/>
              <a:defRPr sz="700"/>
            </a:lvl2pPr>
            <a:lvl3pPr indent="-273050" lvl="2" marL="1371600" algn="l">
              <a:lnSpc>
                <a:spcPct val="115000"/>
              </a:lnSpc>
              <a:spcBef>
                <a:spcPts val="0"/>
              </a:spcBef>
              <a:spcAft>
                <a:spcPts val="0"/>
              </a:spcAft>
              <a:buSzPts val="700"/>
              <a:buChar char="■"/>
              <a:defRPr sz="700"/>
            </a:lvl3pPr>
            <a:lvl4pPr indent="-273050" lvl="3" marL="1828800" algn="l">
              <a:lnSpc>
                <a:spcPct val="115000"/>
              </a:lnSpc>
              <a:spcBef>
                <a:spcPts val="0"/>
              </a:spcBef>
              <a:spcAft>
                <a:spcPts val="0"/>
              </a:spcAft>
              <a:buSzPts val="700"/>
              <a:buChar char="●"/>
              <a:defRPr sz="700"/>
            </a:lvl4pPr>
            <a:lvl5pPr indent="-273050" lvl="4" marL="2286000" algn="l">
              <a:lnSpc>
                <a:spcPct val="115000"/>
              </a:lnSpc>
              <a:spcBef>
                <a:spcPts val="0"/>
              </a:spcBef>
              <a:spcAft>
                <a:spcPts val="0"/>
              </a:spcAft>
              <a:buSzPts val="700"/>
              <a:buChar char="○"/>
              <a:defRPr sz="700"/>
            </a:lvl5pPr>
            <a:lvl6pPr indent="-273050" lvl="5" marL="2743200" algn="l">
              <a:lnSpc>
                <a:spcPct val="115000"/>
              </a:lnSpc>
              <a:spcBef>
                <a:spcPts val="0"/>
              </a:spcBef>
              <a:spcAft>
                <a:spcPts val="0"/>
              </a:spcAft>
              <a:buSzPts val="700"/>
              <a:buChar char="■"/>
              <a:defRPr sz="700"/>
            </a:lvl6pPr>
            <a:lvl7pPr indent="-273050" lvl="6" marL="3200400" algn="l">
              <a:lnSpc>
                <a:spcPct val="115000"/>
              </a:lnSpc>
              <a:spcBef>
                <a:spcPts val="0"/>
              </a:spcBef>
              <a:spcAft>
                <a:spcPts val="0"/>
              </a:spcAft>
              <a:buSzPts val="700"/>
              <a:buChar char="●"/>
              <a:defRPr sz="700"/>
            </a:lvl7pPr>
            <a:lvl8pPr indent="-273050" lvl="7" marL="3657600" algn="l">
              <a:lnSpc>
                <a:spcPct val="115000"/>
              </a:lnSpc>
              <a:spcBef>
                <a:spcPts val="0"/>
              </a:spcBef>
              <a:spcAft>
                <a:spcPts val="0"/>
              </a:spcAft>
              <a:buSzPts val="700"/>
              <a:buChar char="○"/>
              <a:defRPr sz="700"/>
            </a:lvl8pPr>
            <a:lvl9pPr indent="-273050" lvl="8" marL="4114800" algn="l">
              <a:lnSpc>
                <a:spcPct val="115000"/>
              </a:lnSpc>
              <a:spcBef>
                <a:spcPts val="0"/>
              </a:spcBef>
              <a:spcAft>
                <a:spcPts val="0"/>
              </a:spcAft>
              <a:buSzPts val="700"/>
              <a:buChar char="■"/>
              <a:defRPr sz="700"/>
            </a:lvl9pPr>
          </a:lstStyle>
          <a:p/>
        </p:txBody>
      </p:sp>
      <p:sp>
        <p:nvSpPr>
          <p:cNvPr id="53" name="Google Shape;53;p25"/>
          <p:cNvSpPr txBox="1"/>
          <p:nvPr>
            <p:ph idx="9" type="body"/>
          </p:nvPr>
        </p:nvSpPr>
        <p:spPr>
          <a:xfrm>
            <a:off x="5693000" y="6210700"/>
            <a:ext cx="2538900" cy="363600"/>
          </a:xfrm>
          <a:prstGeom prst="rect">
            <a:avLst/>
          </a:prstGeom>
          <a:noFill/>
          <a:ln>
            <a:noFill/>
          </a:ln>
        </p:spPr>
        <p:txBody>
          <a:bodyPr anchorCtr="0" anchor="ctr" bIns="113100" lIns="113100" spcFirstLastPara="1" rIns="113100" wrap="square" tIns="113100">
            <a:noAutofit/>
          </a:bodyPr>
          <a:lstStyle>
            <a:lvl1pPr indent="-304800" lvl="0" marL="457200" algn="l">
              <a:lnSpc>
                <a:spcPct val="115000"/>
              </a:lnSpc>
              <a:spcBef>
                <a:spcPts val="0"/>
              </a:spcBef>
              <a:spcAft>
                <a:spcPts val="0"/>
              </a:spcAft>
              <a:buSzPts val="1200"/>
              <a:buChar char="●"/>
              <a:defRPr sz="1200"/>
            </a:lvl1pPr>
            <a:lvl2pPr indent="-273050" lvl="1" marL="914400" algn="l">
              <a:lnSpc>
                <a:spcPct val="115000"/>
              </a:lnSpc>
              <a:spcBef>
                <a:spcPts val="0"/>
              </a:spcBef>
              <a:spcAft>
                <a:spcPts val="0"/>
              </a:spcAft>
              <a:buSzPts val="700"/>
              <a:buChar char="○"/>
              <a:defRPr sz="700"/>
            </a:lvl2pPr>
            <a:lvl3pPr indent="-273050" lvl="2" marL="1371600" algn="l">
              <a:lnSpc>
                <a:spcPct val="115000"/>
              </a:lnSpc>
              <a:spcBef>
                <a:spcPts val="0"/>
              </a:spcBef>
              <a:spcAft>
                <a:spcPts val="0"/>
              </a:spcAft>
              <a:buSzPts val="700"/>
              <a:buChar char="■"/>
              <a:defRPr sz="700"/>
            </a:lvl3pPr>
            <a:lvl4pPr indent="-273050" lvl="3" marL="1828800" algn="l">
              <a:lnSpc>
                <a:spcPct val="115000"/>
              </a:lnSpc>
              <a:spcBef>
                <a:spcPts val="0"/>
              </a:spcBef>
              <a:spcAft>
                <a:spcPts val="0"/>
              </a:spcAft>
              <a:buSzPts val="700"/>
              <a:buChar char="●"/>
              <a:defRPr sz="700"/>
            </a:lvl4pPr>
            <a:lvl5pPr indent="-273050" lvl="4" marL="2286000" algn="l">
              <a:lnSpc>
                <a:spcPct val="115000"/>
              </a:lnSpc>
              <a:spcBef>
                <a:spcPts val="0"/>
              </a:spcBef>
              <a:spcAft>
                <a:spcPts val="0"/>
              </a:spcAft>
              <a:buSzPts val="700"/>
              <a:buChar char="○"/>
              <a:defRPr sz="700"/>
            </a:lvl5pPr>
            <a:lvl6pPr indent="-273050" lvl="5" marL="2743200" algn="l">
              <a:lnSpc>
                <a:spcPct val="115000"/>
              </a:lnSpc>
              <a:spcBef>
                <a:spcPts val="0"/>
              </a:spcBef>
              <a:spcAft>
                <a:spcPts val="0"/>
              </a:spcAft>
              <a:buSzPts val="700"/>
              <a:buChar char="■"/>
              <a:defRPr sz="700"/>
            </a:lvl6pPr>
            <a:lvl7pPr indent="-273050" lvl="6" marL="3200400" algn="l">
              <a:lnSpc>
                <a:spcPct val="115000"/>
              </a:lnSpc>
              <a:spcBef>
                <a:spcPts val="0"/>
              </a:spcBef>
              <a:spcAft>
                <a:spcPts val="0"/>
              </a:spcAft>
              <a:buSzPts val="700"/>
              <a:buChar char="●"/>
              <a:defRPr sz="700"/>
            </a:lvl7pPr>
            <a:lvl8pPr indent="-273050" lvl="7" marL="3657600" algn="l">
              <a:lnSpc>
                <a:spcPct val="115000"/>
              </a:lnSpc>
              <a:spcBef>
                <a:spcPts val="0"/>
              </a:spcBef>
              <a:spcAft>
                <a:spcPts val="0"/>
              </a:spcAft>
              <a:buSzPts val="700"/>
              <a:buChar char="○"/>
              <a:defRPr sz="700"/>
            </a:lvl8pPr>
            <a:lvl9pPr indent="-273050" lvl="8" marL="4114800" algn="l">
              <a:lnSpc>
                <a:spcPct val="115000"/>
              </a:lnSpc>
              <a:spcBef>
                <a:spcPts val="0"/>
              </a:spcBef>
              <a:spcAft>
                <a:spcPts val="0"/>
              </a:spcAft>
              <a:buSzPts val="700"/>
              <a:buChar char="■"/>
              <a:defRPr sz="700"/>
            </a:lvl9pPr>
          </a:lstStyle>
          <a:p/>
        </p:txBody>
      </p:sp>
      <p:sp>
        <p:nvSpPr>
          <p:cNvPr id="54" name="Google Shape;54;p25"/>
          <p:cNvSpPr txBox="1"/>
          <p:nvPr>
            <p:ph idx="13" type="body"/>
          </p:nvPr>
        </p:nvSpPr>
        <p:spPr>
          <a:xfrm>
            <a:off x="5693000" y="5707363"/>
            <a:ext cx="2538900" cy="363600"/>
          </a:xfrm>
          <a:prstGeom prst="rect">
            <a:avLst/>
          </a:prstGeom>
          <a:noFill/>
          <a:ln>
            <a:noFill/>
          </a:ln>
        </p:spPr>
        <p:txBody>
          <a:bodyPr anchorCtr="0" anchor="ctr" bIns="113100" lIns="113100" spcFirstLastPara="1" rIns="113100" wrap="square" tIns="113100">
            <a:noAutofit/>
          </a:bodyPr>
          <a:lstStyle>
            <a:lvl1pPr indent="-304800" lvl="0" marL="457200" algn="l">
              <a:lnSpc>
                <a:spcPct val="115000"/>
              </a:lnSpc>
              <a:spcBef>
                <a:spcPts val="0"/>
              </a:spcBef>
              <a:spcAft>
                <a:spcPts val="0"/>
              </a:spcAft>
              <a:buSzPts val="1200"/>
              <a:buChar char="●"/>
              <a:defRPr sz="1200"/>
            </a:lvl1pPr>
            <a:lvl2pPr indent="-273050" lvl="1" marL="914400" algn="l">
              <a:lnSpc>
                <a:spcPct val="115000"/>
              </a:lnSpc>
              <a:spcBef>
                <a:spcPts val="0"/>
              </a:spcBef>
              <a:spcAft>
                <a:spcPts val="0"/>
              </a:spcAft>
              <a:buSzPts val="700"/>
              <a:buChar char="○"/>
              <a:defRPr sz="700"/>
            </a:lvl2pPr>
            <a:lvl3pPr indent="-273050" lvl="2" marL="1371600" algn="l">
              <a:lnSpc>
                <a:spcPct val="115000"/>
              </a:lnSpc>
              <a:spcBef>
                <a:spcPts val="0"/>
              </a:spcBef>
              <a:spcAft>
                <a:spcPts val="0"/>
              </a:spcAft>
              <a:buSzPts val="700"/>
              <a:buChar char="■"/>
              <a:defRPr sz="700"/>
            </a:lvl3pPr>
            <a:lvl4pPr indent="-273050" lvl="3" marL="1828800" algn="l">
              <a:lnSpc>
                <a:spcPct val="115000"/>
              </a:lnSpc>
              <a:spcBef>
                <a:spcPts val="0"/>
              </a:spcBef>
              <a:spcAft>
                <a:spcPts val="0"/>
              </a:spcAft>
              <a:buSzPts val="700"/>
              <a:buChar char="●"/>
              <a:defRPr sz="700"/>
            </a:lvl4pPr>
            <a:lvl5pPr indent="-273050" lvl="4" marL="2286000" algn="l">
              <a:lnSpc>
                <a:spcPct val="115000"/>
              </a:lnSpc>
              <a:spcBef>
                <a:spcPts val="0"/>
              </a:spcBef>
              <a:spcAft>
                <a:spcPts val="0"/>
              </a:spcAft>
              <a:buSzPts val="700"/>
              <a:buChar char="○"/>
              <a:defRPr sz="700"/>
            </a:lvl5pPr>
            <a:lvl6pPr indent="-273050" lvl="5" marL="2743200" algn="l">
              <a:lnSpc>
                <a:spcPct val="115000"/>
              </a:lnSpc>
              <a:spcBef>
                <a:spcPts val="0"/>
              </a:spcBef>
              <a:spcAft>
                <a:spcPts val="0"/>
              </a:spcAft>
              <a:buSzPts val="700"/>
              <a:buChar char="■"/>
              <a:defRPr sz="700"/>
            </a:lvl6pPr>
            <a:lvl7pPr indent="-273050" lvl="6" marL="3200400" algn="l">
              <a:lnSpc>
                <a:spcPct val="115000"/>
              </a:lnSpc>
              <a:spcBef>
                <a:spcPts val="0"/>
              </a:spcBef>
              <a:spcAft>
                <a:spcPts val="0"/>
              </a:spcAft>
              <a:buSzPts val="700"/>
              <a:buChar char="●"/>
              <a:defRPr sz="700"/>
            </a:lvl7pPr>
            <a:lvl8pPr indent="-273050" lvl="7" marL="3657600" algn="l">
              <a:lnSpc>
                <a:spcPct val="115000"/>
              </a:lnSpc>
              <a:spcBef>
                <a:spcPts val="0"/>
              </a:spcBef>
              <a:spcAft>
                <a:spcPts val="0"/>
              </a:spcAft>
              <a:buSzPts val="700"/>
              <a:buChar char="○"/>
              <a:defRPr sz="700"/>
            </a:lvl8pPr>
            <a:lvl9pPr indent="-273050" lvl="8" marL="4114800" algn="l">
              <a:lnSpc>
                <a:spcPct val="115000"/>
              </a:lnSpc>
              <a:spcBef>
                <a:spcPts val="0"/>
              </a:spcBef>
              <a:spcAft>
                <a:spcPts val="0"/>
              </a:spcAft>
              <a:buSzPts val="700"/>
              <a:buChar char="■"/>
              <a:defRPr sz="700"/>
            </a:lvl9pPr>
          </a:lstStyle>
          <a:p/>
        </p:txBody>
      </p:sp>
      <p:sp>
        <p:nvSpPr>
          <p:cNvPr id="55" name="Google Shape;55;p25"/>
          <p:cNvSpPr txBox="1"/>
          <p:nvPr>
            <p:ph idx="14" type="body"/>
          </p:nvPr>
        </p:nvSpPr>
        <p:spPr>
          <a:xfrm>
            <a:off x="5693000" y="2184088"/>
            <a:ext cx="2538900" cy="363600"/>
          </a:xfrm>
          <a:prstGeom prst="rect">
            <a:avLst/>
          </a:prstGeom>
          <a:noFill/>
          <a:ln>
            <a:noFill/>
          </a:ln>
        </p:spPr>
        <p:txBody>
          <a:bodyPr anchorCtr="0" anchor="ctr" bIns="113100" lIns="113100" spcFirstLastPara="1" rIns="113100" wrap="square" tIns="113100">
            <a:noAutofit/>
          </a:bodyPr>
          <a:lstStyle>
            <a:lvl1pPr indent="-304800" lvl="0" marL="457200" algn="l">
              <a:lnSpc>
                <a:spcPct val="115000"/>
              </a:lnSpc>
              <a:spcBef>
                <a:spcPts val="0"/>
              </a:spcBef>
              <a:spcAft>
                <a:spcPts val="0"/>
              </a:spcAft>
              <a:buSzPts val="1200"/>
              <a:buChar char="●"/>
              <a:defRPr sz="1200"/>
            </a:lvl1pPr>
            <a:lvl2pPr indent="-273050" lvl="1" marL="914400" algn="l">
              <a:lnSpc>
                <a:spcPct val="115000"/>
              </a:lnSpc>
              <a:spcBef>
                <a:spcPts val="0"/>
              </a:spcBef>
              <a:spcAft>
                <a:spcPts val="0"/>
              </a:spcAft>
              <a:buSzPts val="700"/>
              <a:buChar char="○"/>
              <a:defRPr sz="700"/>
            </a:lvl2pPr>
            <a:lvl3pPr indent="-273050" lvl="2" marL="1371600" algn="l">
              <a:lnSpc>
                <a:spcPct val="115000"/>
              </a:lnSpc>
              <a:spcBef>
                <a:spcPts val="0"/>
              </a:spcBef>
              <a:spcAft>
                <a:spcPts val="0"/>
              </a:spcAft>
              <a:buSzPts val="700"/>
              <a:buChar char="■"/>
              <a:defRPr sz="700"/>
            </a:lvl3pPr>
            <a:lvl4pPr indent="-273050" lvl="3" marL="1828800" algn="l">
              <a:lnSpc>
                <a:spcPct val="115000"/>
              </a:lnSpc>
              <a:spcBef>
                <a:spcPts val="0"/>
              </a:spcBef>
              <a:spcAft>
                <a:spcPts val="0"/>
              </a:spcAft>
              <a:buSzPts val="700"/>
              <a:buChar char="●"/>
              <a:defRPr sz="700"/>
            </a:lvl4pPr>
            <a:lvl5pPr indent="-273050" lvl="4" marL="2286000" algn="l">
              <a:lnSpc>
                <a:spcPct val="115000"/>
              </a:lnSpc>
              <a:spcBef>
                <a:spcPts val="0"/>
              </a:spcBef>
              <a:spcAft>
                <a:spcPts val="0"/>
              </a:spcAft>
              <a:buSzPts val="700"/>
              <a:buChar char="○"/>
              <a:defRPr sz="700"/>
            </a:lvl5pPr>
            <a:lvl6pPr indent="-273050" lvl="5" marL="2743200" algn="l">
              <a:lnSpc>
                <a:spcPct val="115000"/>
              </a:lnSpc>
              <a:spcBef>
                <a:spcPts val="0"/>
              </a:spcBef>
              <a:spcAft>
                <a:spcPts val="0"/>
              </a:spcAft>
              <a:buSzPts val="700"/>
              <a:buChar char="■"/>
              <a:defRPr sz="700"/>
            </a:lvl6pPr>
            <a:lvl7pPr indent="-273050" lvl="6" marL="3200400" algn="l">
              <a:lnSpc>
                <a:spcPct val="115000"/>
              </a:lnSpc>
              <a:spcBef>
                <a:spcPts val="0"/>
              </a:spcBef>
              <a:spcAft>
                <a:spcPts val="0"/>
              </a:spcAft>
              <a:buSzPts val="700"/>
              <a:buChar char="●"/>
              <a:defRPr sz="700"/>
            </a:lvl7pPr>
            <a:lvl8pPr indent="-273050" lvl="7" marL="3657600" algn="l">
              <a:lnSpc>
                <a:spcPct val="115000"/>
              </a:lnSpc>
              <a:spcBef>
                <a:spcPts val="0"/>
              </a:spcBef>
              <a:spcAft>
                <a:spcPts val="0"/>
              </a:spcAft>
              <a:buSzPts val="700"/>
              <a:buChar char="○"/>
              <a:defRPr sz="700"/>
            </a:lvl8pPr>
            <a:lvl9pPr indent="-273050" lvl="8" marL="4114800" algn="l">
              <a:lnSpc>
                <a:spcPct val="115000"/>
              </a:lnSpc>
              <a:spcBef>
                <a:spcPts val="0"/>
              </a:spcBef>
              <a:spcAft>
                <a:spcPts val="0"/>
              </a:spcAft>
              <a:buSzPts val="700"/>
              <a:buChar char="■"/>
              <a:defRPr sz="700"/>
            </a:lvl9pPr>
          </a:lstStyle>
          <a:p/>
        </p:txBody>
      </p:sp>
      <p:sp>
        <p:nvSpPr>
          <p:cNvPr id="56" name="Google Shape;56;p25"/>
          <p:cNvSpPr txBox="1"/>
          <p:nvPr/>
        </p:nvSpPr>
        <p:spPr>
          <a:xfrm>
            <a:off x="964525" y="883675"/>
            <a:ext cx="1974600" cy="6309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3100"/>
              <a:buFont typeface="Arial"/>
              <a:buNone/>
            </a:pPr>
            <a:r>
              <a:rPr b="0" i="0" lang="en" sz="3100" u="none" cap="none" strike="noStrike">
                <a:solidFill>
                  <a:srgbClr val="666666"/>
                </a:solidFill>
                <a:latin typeface="Architects Daughter"/>
                <a:ea typeface="Architects Daughter"/>
                <a:cs typeface="Architects Daughter"/>
                <a:sym typeface="Architects Daughter"/>
              </a:rPr>
              <a:t>Playlist </a:t>
            </a:r>
            <a:endParaRPr b="0" i="0" sz="3100" u="none" cap="none" strike="noStrike">
              <a:solidFill>
                <a:srgbClr val="666666"/>
              </a:solidFill>
              <a:latin typeface="Architects Daughter"/>
              <a:ea typeface="Architects Daughter"/>
              <a:cs typeface="Architects Daughter"/>
              <a:sym typeface="Architects Daughter"/>
            </a:endParaRPr>
          </a:p>
        </p:txBody>
      </p:sp>
      <p:sp>
        <p:nvSpPr>
          <p:cNvPr id="57" name="Google Shape;57;p25"/>
          <p:cNvSpPr txBox="1"/>
          <p:nvPr/>
        </p:nvSpPr>
        <p:spPr>
          <a:xfrm>
            <a:off x="446700" y="1734025"/>
            <a:ext cx="2865300" cy="52731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rgbClr val="000000"/>
              </a:buClr>
              <a:buSzPts val="1300"/>
              <a:buFont typeface="Arial"/>
              <a:buNone/>
            </a:pPr>
            <a:r>
              <a:rPr b="1" i="0" lang="en" sz="1300" u="none" cap="none" strike="noStrike">
                <a:solidFill>
                  <a:srgbClr val="434343"/>
                </a:solidFill>
                <a:latin typeface="Nunito"/>
                <a:ea typeface="Nunito"/>
                <a:cs typeface="Nunito"/>
                <a:sym typeface="Nunito"/>
              </a:rPr>
              <a:t>Have you ever noticed that certain songs just put you in a good mood?  Music is powerful!</a:t>
            </a:r>
            <a:endParaRPr b="1" i="0" sz="1300" u="none" cap="none" strike="noStrike">
              <a:solidFill>
                <a:srgbClr val="434343"/>
              </a:solidFill>
              <a:latin typeface="Nunito"/>
              <a:ea typeface="Nunito"/>
              <a:cs typeface="Nunito"/>
              <a:sym typeface="Nunito"/>
            </a:endParaRPr>
          </a:p>
          <a:p>
            <a:pPr indent="0" lvl="0" marL="0" marR="0" rtl="0" algn="l">
              <a:lnSpc>
                <a:spcPct val="115000"/>
              </a:lnSpc>
              <a:spcBef>
                <a:spcPts val="0"/>
              </a:spcBef>
              <a:spcAft>
                <a:spcPts val="0"/>
              </a:spcAft>
              <a:buClr>
                <a:srgbClr val="000000"/>
              </a:buClr>
              <a:buSzPts val="1000"/>
              <a:buFont typeface="Arial"/>
              <a:buNone/>
            </a:pPr>
            <a:r>
              <a:t/>
            </a:r>
            <a:endParaRPr b="0" i="0" sz="1000" u="none" cap="none" strike="noStrike">
              <a:solidFill>
                <a:srgbClr val="434343"/>
              </a:solidFill>
              <a:latin typeface="Nunito"/>
              <a:ea typeface="Nunito"/>
              <a:cs typeface="Nunito"/>
              <a:sym typeface="Nunito"/>
            </a:endParaRPr>
          </a:p>
          <a:p>
            <a:pPr indent="0" lvl="0" marL="0" marR="0" rtl="0" algn="l">
              <a:lnSpc>
                <a:spcPct val="115000"/>
              </a:lnSpc>
              <a:spcBef>
                <a:spcPts val="0"/>
              </a:spcBef>
              <a:spcAft>
                <a:spcPts val="0"/>
              </a:spcAft>
              <a:buClr>
                <a:srgbClr val="000000"/>
              </a:buClr>
              <a:buSzPts val="1000"/>
              <a:buFont typeface="Arial"/>
              <a:buNone/>
            </a:pPr>
            <a:r>
              <a:rPr b="0" i="0" lang="en" sz="1000" u="none" cap="none" strike="noStrike">
                <a:solidFill>
                  <a:srgbClr val="434343"/>
                </a:solidFill>
                <a:latin typeface="Nunito"/>
                <a:ea typeface="Nunito"/>
                <a:cs typeface="Nunito"/>
                <a:sym typeface="Nunito"/>
              </a:rPr>
              <a:t>Few things can express emotions like joy, happiness, hope, contentment and excitement the way music can.  </a:t>
            </a:r>
            <a:endParaRPr b="0" i="0" sz="1000" u="none" cap="none" strike="noStrike">
              <a:solidFill>
                <a:srgbClr val="434343"/>
              </a:solidFill>
              <a:latin typeface="Nunito"/>
              <a:ea typeface="Nunito"/>
              <a:cs typeface="Nunito"/>
              <a:sym typeface="Nunito"/>
            </a:endParaRPr>
          </a:p>
          <a:p>
            <a:pPr indent="0" lvl="0" marL="0" marR="0" rtl="0" algn="l">
              <a:lnSpc>
                <a:spcPct val="115000"/>
              </a:lnSpc>
              <a:spcBef>
                <a:spcPts val="0"/>
              </a:spcBef>
              <a:spcAft>
                <a:spcPts val="0"/>
              </a:spcAft>
              <a:buClr>
                <a:srgbClr val="000000"/>
              </a:buClr>
              <a:buSzPts val="1000"/>
              <a:buFont typeface="Arial"/>
              <a:buNone/>
            </a:pPr>
            <a:r>
              <a:t/>
            </a:r>
            <a:endParaRPr b="0" i="0" sz="1000" u="none" cap="none" strike="noStrike">
              <a:solidFill>
                <a:srgbClr val="434343"/>
              </a:solidFill>
              <a:latin typeface="Nunito"/>
              <a:ea typeface="Nunito"/>
              <a:cs typeface="Nunito"/>
              <a:sym typeface="Nunito"/>
            </a:endParaRPr>
          </a:p>
          <a:p>
            <a:pPr indent="0" lvl="0" marL="0" marR="0" rtl="0" algn="l">
              <a:lnSpc>
                <a:spcPct val="115000"/>
              </a:lnSpc>
              <a:spcBef>
                <a:spcPts val="0"/>
              </a:spcBef>
              <a:spcAft>
                <a:spcPts val="0"/>
              </a:spcAft>
              <a:buClr>
                <a:srgbClr val="000000"/>
              </a:buClr>
              <a:buSzPts val="1000"/>
              <a:buFont typeface="Arial"/>
              <a:buNone/>
            </a:pPr>
            <a:r>
              <a:rPr b="0" i="0" lang="en" sz="1000" u="none" cap="none" strike="noStrike">
                <a:solidFill>
                  <a:srgbClr val="434343"/>
                </a:solidFill>
                <a:latin typeface="Nunito"/>
                <a:ea typeface="Nunito"/>
                <a:cs typeface="Nunito"/>
                <a:sym typeface="Nunito"/>
              </a:rPr>
              <a:t>Creating a playlist of songs that make you happy and listening to it on a regular basis is not only fun, but can be an important strategy to help you manage feelings such as anxiety, loneliness, and stress.</a:t>
            </a:r>
            <a:endParaRPr b="0" i="0" sz="1000" u="none" cap="none" strike="noStrike">
              <a:solidFill>
                <a:srgbClr val="434343"/>
              </a:solidFill>
              <a:latin typeface="Nunito"/>
              <a:ea typeface="Nunito"/>
              <a:cs typeface="Nunito"/>
              <a:sym typeface="Nunito"/>
            </a:endParaRPr>
          </a:p>
          <a:p>
            <a:pPr indent="0" lvl="0" marL="0" marR="0" rtl="0" algn="l">
              <a:lnSpc>
                <a:spcPct val="115000"/>
              </a:lnSpc>
              <a:spcBef>
                <a:spcPts val="0"/>
              </a:spcBef>
              <a:spcAft>
                <a:spcPts val="0"/>
              </a:spcAft>
              <a:buClr>
                <a:srgbClr val="000000"/>
              </a:buClr>
              <a:buSzPts val="1000"/>
              <a:buFont typeface="Arial"/>
              <a:buNone/>
            </a:pPr>
            <a:r>
              <a:t/>
            </a:r>
            <a:endParaRPr b="0" i="0" sz="1000" u="none" cap="none" strike="noStrike">
              <a:solidFill>
                <a:srgbClr val="434343"/>
              </a:solidFill>
              <a:latin typeface="Nunito"/>
              <a:ea typeface="Nunito"/>
              <a:cs typeface="Nunito"/>
              <a:sym typeface="Nunito"/>
            </a:endParaRPr>
          </a:p>
          <a:p>
            <a:pPr indent="0" lvl="0" marL="0" marR="0" rtl="0" algn="l">
              <a:lnSpc>
                <a:spcPct val="115000"/>
              </a:lnSpc>
              <a:spcBef>
                <a:spcPts val="0"/>
              </a:spcBef>
              <a:spcAft>
                <a:spcPts val="0"/>
              </a:spcAft>
              <a:buClr>
                <a:srgbClr val="000000"/>
              </a:buClr>
              <a:buSzPts val="1000"/>
              <a:buFont typeface="Arial"/>
              <a:buNone/>
            </a:pPr>
            <a:r>
              <a:rPr b="0" i="0" lang="en" sz="1000" u="none" cap="none" strike="noStrike">
                <a:solidFill>
                  <a:srgbClr val="434343"/>
                </a:solidFill>
                <a:latin typeface="Nunito"/>
                <a:ea typeface="Nunito"/>
                <a:cs typeface="Nunito"/>
                <a:sym typeface="Nunito"/>
              </a:rPr>
              <a:t>You know what’s even better? Singing those songs out loud! </a:t>
            </a:r>
            <a:endParaRPr b="0" i="0" sz="1000" u="none" cap="none" strike="noStrike">
              <a:solidFill>
                <a:srgbClr val="434343"/>
              </a:solidFill>
              <a:latin typeface="Nunito"/>
              <a:ea typeface="Nunito"/>
              <a:cs typeface="Nunito"/>
              <a:sym typeface="Nunito"/>
            </a:endParaRPr>
          </a:p>
          <a:p>
            <a:pPr indent="0" lvl="0" marL="0" marR="0" rtl="0" algn="l">
              <a:lnSpc>
                <a:spcPct val="115000"/>
              </a:lnSpc>
              <a:spcBef>
                <a:spcPts val="0"/>
              </a:spcBef>
              <a:spcAft>
                <a:spcPts val="0"/>
              </a:spcAft>
              <a:buClr>
                <a:srgbClr val="000000"/>
              </a:buClr>
              <a:buSzPts val="1000"/>
              <a:buFont typeface="Arial"/>
              <a:buNone/>
            </a:pPr>
            <a:r>
              <a:t/>
            </a:r>
            <a:endParaRPr b="0" i="0" sz="1000" u="none" cap="none" strike="noStrike">
              <a:solidFill>
                <a:srgbClr val="434343"/>
              </a:solidFill>
              <a:latin typeface="Comfortaa"/>
              <a:ea typeface="Comfortaa"/>
              <a:cs typeface="Comfortaa"/>
              <a:sym typeface="Comfortaa"/>
            </a:endParaRPr>
          </a:p>
          <a:p>
            <a:pPr indent="0" lvl="0" marL="0" marR="0" rtl="0" algn="l">
              <a:lnSpc>
                <a:spcPct val="115000"/>
              </a:lnSpc>
              <a:spcBef>
                <a:spcPts val="0"/>
              </a:spcBef>
              <a:spcAft>
                <a:spcPts val="0"/>
              </a:spcAft>
              <a:buClr>
                <a:srgbClr val="000000"/>
              </a:buClr>
              <a:buSzPts val="1300"/>
              <a:buFont typeface="Arial"/>
              <a:buNone/>
            </a:pPr>
            <a:br>
              <a:rPr b="1" i="0" lang="en" sz="1300" u="none" cap="none" strike="noStrike">
                <a:solidFill>
                  <a:srgbClr val="434343"/>
                </a:solidFill>
                <a:latin typeface="Architects Daughter"/>
                <a:ea typeface="Architects Daughter"/>
                <a:cs typeface="Architects Daughter"/>
                <a:sym typeface="Architects Daughter"/>
              </a:rPr>
            </a:br>
            <a:r>
              <a:rPr b="1" i="0" lang="en" sz="1400" u="none" cap="none" strike="noStrike">
                <a:solidFill>
                  <a:srgbClr val="434343"/>
                </a:solidFill>
                <a:latin typeface="Architects Daughter"/>
                <a:ea typeface="Architects Daughter"/>
                <a:cs typeface="Architects Daughter"/>
                <a:sym typeface="Architects Daughter"/>
              </a:rPr>
              <a:t>Activity: </a:t>
            </a:r>
            <a:endParaRPr b="1" i="0" sz="1400" u="none" cap="none" strike="noStrike">
              <a:solidFill>
                <a:srgbClr val="434343"/>
              </a:solidFill>
              <a:latin typeface="Architects Daughter"/>
              <a:ea typeface="Architects Daughter"/>
              <a:cs typeface="Architects Daughter"/>
              <a:sym typeface="Architects Daughter"/>
            </a:endParaRPr>
          </a:p>
          <a:p>
            <a:pPr indent="0" lvl="0" marL="0" marR="0" rtl="0" algn="l">
              <a:lnSpc>
                <a:spcPct val="115000"/>
              </a:lnSpc>
              <a:spcBef>
                <a:spcPts val="0"/>
              </a:spcBef>
              <a:spcAft>
                <a:spcPts val="0"/>
              </a:spcAft>
              <a:buClr>
                <a:srgbClr val="000000"/>
              </a:buClr>
              <a:buSzPts val="1300"/>
              <a:buFont typeface="Arial"/>
              <a:buNone/>
            </a:pPr>
            <a:r>
              <a:rPr b="0" i="0" lang="en" sz="1300" u="none" cap="none" strike="noStrike">
                <a:solidFill>
                  <a:srgbClr val="434343"/>
                </a:solidFill>
                <a:latin typeface="Nunito Medium"/>
                <a:ea typeface="Nunito Medium"/>
                <a:cs typeface="Nunito Medium"/>
                <a:sym typeface="Nunito Medium"/>
              </a:rPr>
              <a:t>What’s on your </a:t>
            </a:r>
            <a:br>
              <a:rPr b="0" i="0" lang="en" sz="1300" u="none" cap="none" strike="noStrike">
                <a:solidFill>
                  <a:srgbClr val="434343"/>
                </a:solidFill>
                <a:latin typeface="Nunito Medium"/>
                <a:ea typeface="Nunito Medium"/>
                <a:cs typeface="Nunito Medium"/>
                <a:sym typeface="Nunito Medium"/>
              </a:rPr>
            </a:br>
            <a:r>
              <a:rPr b="0" i="0" lang="en" sz="1300" u="none" cap="none" strike="noStrike">
                <a:solidFill>
                  <a:srgbClr val="434343"/>
                </a:solidFill>
                <a:latin typeface="Nunito Medium"/>
                <a:ea typeface="Nunito Medium"/>
                <a:cs typeface="Nunito Medium"/>
                <a:sym typeface="Nunito Medium"/>
              </a:rPr>
              <a:t>Happy Place Playlist? </a:t>
            </a:r>
            <a:br>
              <a:rPr b="1" i="0" lang="en" sz="1300" u="none" cap="none" strike="noStrike">
                <a:solidFill>
                  <a:srgbClr val="434343"/>
                </a:solidFill>
                <a:latin typeface="Architects Daughter"/>
                <a:ea typeface="Architects Daughter"/>
                <a:cs typeface="Architects Daughter"/>
                <a:sym typeface="Architects Daughter"/>
              </a:rPr>
            </a:br>
            <a:br>
              <a:rPr b="1" i="0" lang="en" sz="1300" u="none" cap="none" strike="noStrike">
                <a:solidFill>
                  <a:srgbClr val="434343"/>
                </a:solidFill>
                <a:latin typeface="Architects Daughter"/>
                <a:ea typeface="Architects Daughter"/>
                <a:cs typeface="Architects Daughter"/>
                <a:sym typeface="Architects Daughter"/>
              </a:rPr>
            </a:br>
            <a:r>
              <a:rPr b="0" i="0" lang="en" sz="1000" u="none" cap="none" strike="noStrike">
                <a:solidFill>
                  <a:srgbClr val="434343"/>
                </a:solidFill>
                <a:latin typeface="Nunito"/>
                <a:ea typeface="Nunito"/>
                <a:cs typeface="Nunito"/>
                <a:sym typeface="Nunito"/>
              </a:rPr>
              <a:t>Type out your go-to joyful songs, </a:t>
            </a:r>
            <a:br>
              <a:rPr b="0" i="0" lang="en" sz="1000" u="none" cap="none" strike="noStrike">
                <a:solidFill>
                  <a:srgbClr val="434343"/>
                </a:solidFill>
                <a:latin typeface="Nunito"/>
                <a:ea typeface="Nunito"/>
                <a:cs typeface="Nunito"/>
                <a:sym typeface="Nunito"/>
              </a:rPr>
            </a:br>
            <a:r>
              <a:rPr b="0" i="0" lang="en" sz="1000" u="none" cap="none" strike="noStrike">
                <a:solidFill>
                  <a:srgbClr val="434343"/>
                </a:solidFill>
                <a:latin typeface="Nunito"/>
                <a:ea typeface="Nunito"/>
                <a:cs typeface="Nunito"/>
                <a:sym typeface="Nunito"/>
              </a:rPr>
              <a:t>and link to your favorite music app, </a:t>
            </a:r>
            <a:endParaRPr b="0" i="0" sz="1000" u="none" cap="none" strike="noStrike">
              <a:solidFill>
                <a:srgbClr val="434343"/>
              </a:solidFill>
              <a:latin typeface="Nunito"/>
              <a:ea typeface="Nunito"/>
              <a:cs typeface="Nunito"/>
              <a:sym typeface="Nunito"/>
            </a:endParaRPr>
          </a:p>
          <a:p>
            <a:pPr indent="0" lvl="0" marL="0" marR="0" rtl="0" algn="l">
              <a:lnSpc>
                <a:spcPct val="115000"/>
              </a:lnSpc>
              <a:spcBef>
                <a:spcPts val="0"/>
              </a:spcBef>
              <a:spcAft>
                <a:spcPts val="0"/>
              </a:spcAft>
              <a:buClr>
                <a:srgbClr val="000000"/>
              </a:buClr>
              <a:buSzPts val="1000"/>
              <a:buFont typeface="Arial"/>
              <a:buNone/>
            </a:pPr>
            <a:r>
              <a:rPr b="0" i="0" lang="en" sz="1000" u="none" cap="none" strike="noStrike">
                <a:solidFill>
                  <a:srgbClr val="434343"/>
                </a:solidFill>
                <a:latin typeface="Nunito"/>
                <a:ea typeface="Nunito"/>
                <a:cs typeface="Nunito"/>
                <a:sym typeface="Nunito"/>
              </a:rPr>
              <a:t>or Youtube for an instant mood </a:t>
            </a:r>
            <a:endParaRPr b="0" i="0" sz="1000" u="none" cap="none" strike="noStrike">
              <a:solidFill>
                <a:srgbClr val="434343"/>
              </a:solidFill>
              <a:latin typeface="Nunito"/>
              <a:ea typeface="Nunito"/>
              <a:cs typeface="Nunito"/>
              <a:sym typeface="Nunito"/>
            </a:endParaRPr>
          </a:p>
          <a:p>
            <a:pPr indent="0" lvl="0" marL="0" marR="0" rtl="0" algn="l">
              <a:lnSpc>
                <a:spcPct val="115000"/>
              </a:lnSpc>
              <a:spcBef>
                <a:spcPts val="0"/>
              </a:spcBef>
              <a:spcAft>
                <a:spcPts val="0"/>
              </a:spcAft>
              <a:buClr>
                <a:srgbClr val="000000"/>
              </a:buClr>
              <a:buSzPts val="1000"/>
              <a:buFont typeface="Arial"/>
              <a:buNone/>
            </a:pPr>
            <a:r>
              <a:rPr b="0" i="0" lang="en" sz="1000" u="none" cap="none" strike="noStrike">
                <a:solidFill>
                  <a:srgbClr val="434343"/>
                </a:solidFill>
                <a:latin typeface="Nunito"/>
                <a:ea typeface="Nunito"/>
                <a:cs typeface="Nunito"/>
                <a:sym typeface="Nunito"/>
              </a:rPr>
              <a:t>booster! </a:t>
            </a:r>
            <a:endParaRPr b="0" i="0" sz="1000" u="none" cap="none" strike="noStrike">
              <a:solidFill>
                <a:srgbClr val="434343"/>
              </a:solidFill>
              <a:latin typeface="Nunito"/>
              <a:ea typeface="Nunito"/>
              <a:cs typeface="Nunito"/>
              <a:sym typeface="Nunito"/>
            </a:endParaRPr>
          </a:p>
          <a:p>
            <a:pPr indent="0" lvl="0" marL="0" marR="0" rtl="0" algn="l">
              <a:lnSpc>
                <a:spcPct val="115000"/>
              </a:lnSpc>
              <a:spcBef>
                <a:spcPts val="0"/>
              </a:spcBef>
              <a:spcAft>
                <a:spcPts val="0"/>
              </a:spcAft>
              <a:buClr>
                <a:srgbClr val="000000"/>
              </a:buClr>
              <a:buSzPts val="1000"/>
              <a:buFont typeface="Arial"/>
              <a:buNone/>
            </a:pPr>
            <a:r>
              <a:t/>
            </a:r>
            <a:endParaRPr b="0" i="0" sz="1000" u="none" cap="none" strike="noStrike">
              <a:solidFill>
                <a:srgbClr val="434343"/>
              </a:solidFill>
              <a:latin typeface="Comfortaa"/>
              <a:ea typeface="Comfortaa"/>
              <a:cs typeface="Comfortaa"/>
              <a:sym typeface="Comfortaa"/>
            </a:endParaRPr>
          </a:p>
          <a:p>
            <a:pPr indent="0" lvl="0" marL="0" marR="0" rtl="0" algn="l">
              <a:lnSpc>
                <a:spcPct val="115000"/>
              </a:lnSpc>
              <a:spcBef>
                <a:spcPts val="0"/>
              </a:spcBef>
              <a:spcAft>
                <a:spcPts val="0"/>
              </a:spcAft>
              <a:buClr>
                <a:srgbClr val="000000"/>
              </a:buClr>
              <a:buSzPts val="1000"/>
              <a:buFont typeface="Arial"/>
              <a:buNone/>
            </a:pPr>
            <a:r>
              <a:t/>
            </a:r>
            <a:endParaRPr b="0" i="0" sz="1000" u="none" cap="none" strike="noStrike">
              <a:solidFill>
                <a:srgbClr val="434343"/>
              </a:solidFill>
              <a:latin typeface="Comfortaa"/>
              <a:ea typeface="Comfortaa"/>
              <a:cs typeface="Comfortaa"/>
              <a:sym typeface="Comfortaa"/>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2">
  <p:cSld name="BLANK_9">
    <p:spTree>
      <p:nvGrpSpPr>
        <p:cNvPr id="58" name="Shape 58"/>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rengths">
  <p:cSld name="BLANK_10">
    <p:spTree>
      <p:nvGrpSpPr>
        <p:cNvPr id="59" name="Shape 59"/>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Wellbeing">
  <p:cSld name="BLANK_11">
    <p:spTree>
      <p:nvGrpSpPr>
        <p:cNvPr id="60" name="Shape 60"/>
        <p:cNvGrpSpPr/>
        <p:nvPr/>
      </p:nvGrpSpPr>
      <p:grpSpPr>
        <a:xfrm>
          <a:off x="0" y="0"/>
          <a:ext cx="0" cy="0"/>
          <a:chOff x="0" y="0"/>
          <a:chExt cx="0" cy="0"/>
        </a:xfrm>
      </p:grpSpPr>
      <p:sp>
        <p:nvSpPr>
          <p:cNvPr id="61" name="Google Shape;61;p28"/>
          <p:cNvSpPr txBox="1"/>
          <p:nvPr/>
        </p:nvSpPr>
        <p:spPr>
          <a:xfrm>
            <a:off x="2942003" y="186225"/>
            <a:ext cx="4131000" cy="6309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3100"/>
              <a:buFont typeface="Arial"/>
              <a:buNone/>
            </a:pPr>
            <a:r>
              <a:rPr b="0" i="0" lang="en" sz="3100" u="none" cap="none" strike="noStrike">
                <a:solidFill>
                  <a:srgbClr val="666666"/>
                </a:solidFill>
                <a:latin typeface="Architects Daughter"/>
                <a:ea typeface="Architects Daughter"/>
                <a:cs typeface="Architects Daughter"/>
                <a:sym typeface="Architects Daughter"/>
              </a:rPr>
              <a:t>Working on</a:t>
            </a:r>
            <a:endParaRPr b="0" i="0" sz="3100" u="none" cap="none" strike="noStrike">
              <a:solidFill>
                <a:srgbClr val="666666"/>
              </a:solidFill>
              <a:latin typeface="Architects Daughter"/>
              <a:ea typeface="Architects Daughter"/>
              <a:cs typeface="Architects Daughter"/>
              <a:sym typeface="Architects Daughter"/>
            </a:endParaRPr>
          </a:p>
        </p:txBody>
      </p:sp>
      <p:pic>
        <p:nvPicPr>
          <p:cNvPr id="62" name="Google Shape;62;p28"/>
          <p:cNvPicPr preferRelativeResize="0"/>
          <p:nvPr/>
        </p:nvPicPr>
        <p:blipFill rotWithShape="1">
          <a:blip r:embed="rId2">
            <a:alphaModFix/>
          </a:blip>
          <a:srcRect b="0" l="0" r="0" t="0"/>
          <a:stretch/>
        </p:blipFill>
        <p:spPr>
          <a:xfrm>
            <a:off x="2705425" y="542406"/>
            <a:ext cx="4620800" cy="1150700"/>
          </a:xfrm>
          <a:prstGeom prst="rect">
            <a:avLst/>
          </a:prstGeom>
          <a:noFill/>
          <a:ln>
            <a:noFill/>
          </a:ln>
        </p:spPr>
      </p:pic>
      <p:sp>
        <p:nvSpPr>
          <p:cNvPr id="63" name="Google Shape;63;p28"/>
          <p:cNvSpPr/>
          <p:nvPr/>
        </p:nvSpPr>
        <p:spPr>
          <a:xfrm>
            <a:off x="666575" y="2496025"/>
            <a:ext cx="4265700" cy="2340000"/>
          </a:xfrm>
          <a:prstGeom prst="rect">
            <a:avLst/>
          </a:prstGeom>
          <a:solidFill>
            <a:srgbClr val="CFE2F3">
              <a:alpha val="21960"/>
            </a:srgbClr>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Barlow"/>
              <a:ea typeface="Barlow"/>
              <a:cs typeface="Barlow"/>
              <a:sym typeface="Barlow"/>
            </a:endParaRPr>
          </a:p>
        </p:txBody>
      </p:sp>
      <p:sp>
        <p:nvSpPr>
          <p:cNvPr id="64" name="Google Shape;64;p28"/>
          <p:cNvSpPr/>
          <p:nvPr/>
        </p:nvSpPr>
        <p:spPr>
          <a:xfrm>
            <a:off x="5131050" y="2496025"/>
            <a:ext cx="4265700" cy="2340000"/>
          </a:xfrm>
          <a:prstGeom prst="rect">
            <a:avLst/>
          </a:prstGeom>
          <a:solidFill>
            <a:srgbClr val="FFF2CC">
              <a:alpha val="35294"/>
            </a:srgbClr>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Barlow"/>
              <a:ea typeface="Barlow"/>
              <a:cs typeface="Barlow"/>
              <a:sym typeface="Barlow"/>
            </a:endParaRPr>
          </a:p>
        </p:txBody>
      </p:sp>
      <p:sp>
        <p:nvSpPr>
          <p:cNvPr id="65" name="Google Shape;65;p28"/>
          <p:cNvSpPr/>
          <p:nvPr/>
        </p:nvSpPr>
        <p:spPr>
          <a:xfrm>
            <a:off x="5131050" y="5032825"/>
            <a:ext cx="4265700" cy="2340000"/>
          </a:xfrm>
          <a:prstGeom prst="rect">
            <a:avLst/>
          </a:prstGeom>
          <a:solidFill>
            <a:srgbClr val="D9EAD3">
              <a:alpha val="31372"/>
            </a:srgbClr>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Barlow"/>
              <a:ea typeface="Barlow"/>
              <a:cs typeface="Barlow"/>
              <a:sym typeface="Barlow"/>
            </a:endParaRPr>
          </a:p>
        </p:txBody>
      </p:sp>
      <p:sp>
        <p:nvSpPr>
          <p:cNvPr id="66" name="Google Shape;66;p28"/>
          <p:cNvSpPr txBox="1"/>
          <p:nvPr/>
        </p:nvSpPr>
        <p:spPr>
          <a:xfrm>
            <a:off x="653250" y="2572225"/>
            <a:ext cx="4179900" cy="4803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200"/>
              <a:buFont typeface="Arial"/>
              <a:buNone/>
            </a:pPr>
            <a:r>
              <a:rPr b="1" i="0" lang="en" sz="2200" u="none" cap="none" strike="noStrike">
                <a:solidFill>
                  <a:srgbClr val="3C78D8"/>
                </a:solidFill>
                <a:latin typeface="Architects Daughter"/>
                <a:ea typeface="Architects Daughter"/>
                <a:cs typeface="Architects Daughter"/>
                <a:sym typeface="Architects Daughter"/>
              </a:rPr>
              <a:t>Physical</a:t>
            </a:r>
            <a:endParaRPr b="1" i="0" sz="2200" u="none" cap="none" strike="noStrike">
              <a:solidFill>
                <a:srgbClr val="3C78D8"/>
              </a:solidFill>
              <a:latin typeface="Architects Daughter"/>
              <a:ea typeface="Architects Daughter"/>
              <a:cs typeface="Architects Daughter"/>
              <a:sym typeface="Architects Daughter"/>
            </a:endParaRPr>
          </a:p>
        </p:txBody>
      </p:sp>
      <p:sp>
        <p:nvSpPr>
          <p:cNvPr id="67" name="Google Shape;67;p28"/>
          <p:cNvSpPr txBox="1"/>
          <p:nvPr/>
        </p:nvSpPr>
        <p:spPr>
          <a:xfrm>
            <a:off x="589275" y="1616900"/>
            <a:ext cx="8807400" cy="702000"/>
          </a:xfrm>
          <a:prstGeom prst="rect">
            <a:avLst/>
          </a:prstGeom>
          <a:noFill/>
          <a:ln>
            <a:noFill/>
          </a:ln>
        </p:spPr>
        <p:txBody>
          <a:bodyPr anchorCtr="0" anchor="t" bIns="91425" lIns="91425" spcFirstLastPara="1" rIns="91425" wrap="square" tIns="91425">
            <a:noAutofit/>
          </a:bodyPr>
          <a:lstStyle/>
          <a:p>
            <a:pPr indent="0" lvl="0" marL="0" marR="0" rtl="0" algn="ctr">
              <a:lnSpc>
                <a:spcPct val="115000"/>
              </a:lnSpc>
              <a:spcBef>
                <a:spcPts val="0"/>
              </a:spcBef>
              <a:spcAft>
                <a:spcPts val="0"/>
              </a:spcAft>
              <a:buClr>
                <a:srgbClr val="000000"/>
              </a:buClr>
              <a:buSzPts val="1000"/>
              <a:buFont typeface="Arial"/>
              <a:buNone/>
            </a:pPr>
            <a:r>
              <a:rPr b="0" i="0" lang="en" sz="1000" u="none" cap="none" strike="noStrike">
                <a:solidFill>
                  <a:srgbClr val="434343"/>
                </a:solidFill>
                <a:latin typeface="Nunito"/>
                <a:ea typeface="Nunito"/>
                <a:cs typeface="Nunito"/>
                <a:sym typeface="Nunito"/>
              </a:rPr>
              <a:t>Well-being encompasses four major aspects of our lives: Physical, Emotional, Social</a:t>
            </a:r>
            <a:r>
              <a:rPr lang="en" sz="1000">
                <a:solidFill>
                  <a:srgbClr val="434343"/>
                </a:solidFill>
                <a:latin typeface="Nunito"/>
                <a:ea typeface="Nunito"/>
                <a:cs typeface="Nunito"/>
                <a:sym typeface="Nunito"/>
              </a:rPr>
              <a:t>, and </a:t>
            </a:r>
            <a:r>
              <a:rPr b="0" i="0" lang="en" sz="1000" u="none" cap="none" strike="noStrike">
                <a:solidFill>
                  <a:srgbClr val="434343"/>
                </a:solidFill>
                <a:latin typeface="Nunito"/>
                <a:ea typeface="Nunito"/>
                <a:cs typeface="Nunito"/>
                <a:sym typeface="Nunito"/>
              </a:rPr>
              <a:t>Spiritual. </a:t>
            </a:r>
            <a:br>
              <a:rPr b="0" i="0" lang="en" sz="1000" u="none" cap="none" strike="noStrike">
                <a:solidFill>
                  <a:srgbClr val="434343"/>
                </a:solidFill>
                <a:latin typeface="Nunito"/>
                <a:ea typeface="Nunito"/>
                <a:cs typeface="Nunito"/>
                <a:sym typeface="Nunito"/>
              </a:rPr>
            </a:br>
            <a:r>
              <a:rPr b="0" i="0" lang="en" sz="1000" u="none" cap="none" strike="noStrike">
                <a:solidFill>
                  <a:srgbClr val="434343"/>
                </a:solidFill>
                <a:latin typeface="Nunito"/>
                <a:ea typeface="Nunito"/>
                <a:cs typeface="Nunito"/>
                <a:sym typeface="Nunito"/>
              </a:rPr>
              <a:t>Here are some tips for keeping each of these areas in balance. Think about some practices</a:t>
            </a:r>
            <a:endParaRPr b="0" i="0" sz="1000" u="none" cap="none" strike="noStrike">
              <a:solidFill>
                <a:srgbClr val="434343"/>
              </a:solidFill>
              <a:latin typeface="Nunito"/>
              <a:ea typeface="Nunito"/>
              <a:cs typeface="Nunito"/>
              <a:sym typeface="Nunito"/>
            </a:endParaRPr>
          </a:p>
          <a:p>
            <a:pPr indent="0" lvl="0" marL="0" marR="0" rtl="0" algn="ctr">
              <a:lnSpc>
                <a:spcPct val="115000"/>
              </a:lnSpc>
              <a:spcBef>
                <a:spcPts val="0"/>
              </a:spcBef>
              <a:spcAft>
                <a:spcPts val="0"/>
              </a:spcAft>
              <a:buClr>
                <a:srgbClr val="000000"/>
              </a:buClr>
              <a:buSzPts val="1000"/>
              <a:buFont typeface="Arial"/>
              <a:buNone/>
            </a:pPr>
            <a:r>
              <a:rPr b="0" i="0" lang="en" sz="1000" u="none" cap="none" strike="noStrike">
                <a:solidFill>
                  <a:srgbClr val="434343"/>
                </a:solidFill>
                <a:latin typeface="Nunito"/>
                <a:ea typeface="Nunito"/>
                <a:cs typeface="Nunito"/>
                <a:sym typeface="Nunito"/>
              </a:rPr>
              <a:t>you incorporate into your life in each category and add them in below. </a:t>
            </a:r>
            <a:endParaRPr b="0" i="0" sz="1000" u="none" cap="none" strike="noStrike">
              <a:solidFill>
                <a:srgbClr val="434343"/>
              </a:solidFill>
              <a:latin typeface="Comfortaa"/>
              <a:ea typeface="Comfortaa"/>
              <a:cs typeface="Comfortaa"/>
              <a:sym typeface="Comfortaa"/>
            </a:endParaRPr>
          </a:p>
        </p:txBody>
      </p:sp>
      <p:sp>
        <p:nvSpPr>
          <p:cNvPr id="68" name="Google Shape;68;p28"/>
          <p:cNvSpPr txBox="1"/>
          <p:nvPr/>
        </p:nvSpPr>
        <p:spPr>
          <a:xfrm>
            <a:off x="5225250" y="2572225"/>
            <a:ext cx="4179900" cy="4803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200"/>
              <a:buFont typeface="Arial"/>
              <a:buNone/>
            </a:pPr>
            <a:r>
              <a:rPr b="1" i="0" lang="en" sz="2200" u="none" cap="none" strike="noStrike">
                <a:solidFill>
                  <a:srgbClr val="F1C232"/>
                </a:solidFill>
                <a:latin typeface="Architects Daughter"/>
                <a:ea typeface="Architects Daughter"/>
                <a:cs typeface="Architects Daughter"/>
                <a:sym typeface="Architects Daughter"/>
              </a:rPr>
              <a:t>Emotional</a:t>
            </a:r>
            <a:endParaRPr b="1" i="0" sz="2200" u="none" cap="none" strike="noStrike">
              <a:solidFill>
                <a:srgbClr val="F1C232"/>
              </a:solidFill>
              <a:latin typeface="Architects Daughter"/>
              <a:ea typeface="Architects Daughter"/>
              <a:cs typeface="Architects Daughter"/>
              <a:sym typeface="Architects Daughter"/>
            </a:endParaRPr>
          </a:p>
        </p:txBody>
      </p:sp>
      <p:sp>
        <p:nvSpPr>
          <p:cNvPr id="69" name="Google Shape;69;p28"/>
          <p:cNvSpPr txBox="1"/>
          <p:nvPr/>
        </p:nvSpPr>
        <p:spPr>
          <a:xfrm>
            <a:off x="666575" y="5107600"/>
            <a:ext cx="4265700" cy="4803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200"/>
              <a:buFont typeface="Arial"/>
              <a:buNone/>
            </a:pPr>
            <a:r>
              <a:rPr b="1" i="0" lang="en" sz="2200" u="none" cap="none" strike="noStrike">
                <a:solidFill>
                  <a:srgbClr val="E06666"/>
                </a:solidFill>
                <a:latin typeface="Architects Daughter"/>
                <a:ea typeface="Architects Daughter"/>
                <a:cs typeface="Architects Daughter"/>
                <a:sym typeface="Architects Daughter"/>
              </a:rPr>
              <a:t>Social</a:t>
            </a:r>
            <a:endParaRPr b="1" i="0" sz="2200" u="none" cap="none" strike="noStrike">
              <a:solidFill>
                <a:srgbClr val="E06666"/>
              </a:solidFill>
              <a:latin typeface="Architects Daughter"/>
              <a:ea typeface="Architects Daughter"/>
              <a:cs typeface="Architects Daughter"/>
              <a:sym typeface="Architects Daughter"/>
            </a:endParaRPr>
          </a:p>
        </p:txBody>
      </p:sp>
      <p:pic>
        <p:nvPicPr>
          <p:cNvPr id="70" name="Google Shape;70;p28"/>
          <p:cNvPicPr preferRelativeResize="0"/>
          <p:nvPr/>
        </p:nvPicPr>
        <p:blipFill rotWithShape="1">
          <a:blip r:embed="rId3">
            <a:alphaModFix/>
          </a:blip>
          <a:srcRect b="0" l="0" r="0" t="0"/>
          <a:stretch/>
        </p:blipFill>
        <p:spPr>
          <a:xfrm>
            <a:off x="8988250" y="151450"/>
            <a:ext cx="967025" cy="962825"/>
          </a:xfrm>
          <a:prstGeom prst="rect">
            <a:avLst/>
          </a:prstGeom>
          <a:noFill/>
          <a:ln>
            <a:noFill/>
          </a:ln>
        </p:spPr>
      </p:pic>
      <p:sp>
        <p:nvSpPr>
          <p:cNvPr id="71" name="Google Shape;71;p28"/>
          <p:cNvSpPr txBox="1"/>
          <p:nvPr/>
        </p:nvSpPr>
        <p:spPr>
          <a:xfrm>
            <a:off x="5152775" y="5107600"/>
            <a:ext cx="4265700" cy="4803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200"/>
              <a:buFont typeface="Arial"/>
              <a:buNone/>
            </a:pPr>
            <a:r>
              <a:rPr b="1" i="0" lang="en" sz="2200" u="none" cap="none" strike="noStrike">
                <a:solidFill>
                  <a:srgbClr val="6AA84F"/>
                </a:solidFill>
                <a:latin typeface="Architects Daughter"/>
                <a:ea typeface="Architects Daughter"/>
                <a:cs typeface="Architects Daughter"/>
                <a:sym typeface="Architects Daughter"/>
              </a:rPr>
              <a:t>Spiritual</a:t>
            </a:r>
            <a:endParaRPr b="1" i="0" sz="2200" u="none" cap="none" strike="noStrike">
              <a:solidFill>
                <a:srgbClr val="6AA84F"/>
              </a:solidFill>
              <a:latin typeface="Architects Daughter"/>
              <a:ea typeface="Architects Daughter"/>
              <a:cs typeface="Architects Daughter"/>
              <a:sym typeface="Architects Daughter"/>
            </a:endParaRPr>
          </a:p>
        </p:txBody>
      </p:sp>
      <p:sp>
        <p:nvSpPr>
          <p:cNvPr id="72" name="Google Shape;72;p28"/>
          <p:cNvSpPr/>
          <p:nvPr/>
        </p:nvSpPr>
        <p:spPr>
          <a:xfrm>
            <a:off x="666575" y="5109025"/>
            <a:ext cx="4265700" cy="2340000"/>
          </a:xfrm>
          <a:prstGeom prst="rect">
            <a:avLst/>
          </a:prstGeom>
          <a:solidFill>
            <a:srgbClr val="F4CCCC">
              <a:alpha val="23921"/>
            </a:srgbClr>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Barlow"/>
              <a:ea typeface="Barlow"/>
              <a:cs typeface="Barlow"/>
              <a:sym typeface="Barlow"/>
            </a:endParaRPr>
          </a:p>
        </p:txBody>
      </p:sp>
      <p:pic>
        <p:nvPicPr>
          <p:cNvPr id="73" name="Google Shape;73;p28"/>
          <p:cNvPicPr preferRelativeResize="0"/>
          <p:nvPr/>
        </p:nvPicPr>
        <p:blipFill rotWithShape="1">
          <a:blip r:embed="rId4">
            <a:alphaModFix/>
          </a:blip>
          <a:srcRect b="44308" l="0" r="64678" t="0"/>
          <a:stretch/>
        </p:blipFill>
        <p:spPr>
          <a:xfrm>
            <a:off x="0" y="0"/>
            <a:ext cx="2306975" cy="1966176"/>
          </a:xfrm>
          <a:prstGeom prst="rect">
            <a:avLst/>
          </a:prstGeom>
          <a:noFill/>
          <a:ln>
            <a:noFill/>
          </a:ln>
        </p:spPr>
      </p:pic>
      <p:sp>
        <p:nvSpPr>
          <p:cNvPr id="74" name="Google Shape;74;p28"/>
          <p:cNvSpPr txBox="1"/>
          <p:nvPr/>
        </p:nvSpPr>
        <p:spPr>
          <a:xfrm>
            <a:off x="708150" y="3094700"/>
            <a:ext cx="4070100" cy="1299900"/>
          </a:xfrm>
          <a:prstGeom prst="rect">
            <a:avLst/>
          </a:prstGeom>
          <a:noFill/>
          <a:ln>
            <a:noFill/>
          </a:ln>
        </p:spPr>
        <p:txBody>
          <a:bodyPr anchorCtr="0" anchor="t" bIns="91425" lIns="91425" spcFirstLastPara="1" rIns="91425" wrap="square" tIns="91425">
            <a:noAutofit/>
          </a:bodyPr>
          <a:lstStyle/>
          <a:p>
            <a:pPr indent="-298450" lvl="0" marL="457200" marR="0" rtl="0" algn="l">
              <a:lnSpc>
                <a:spcPct val="115000"/>
              </a:lnSpc>
              <a:spcBef>
                <a:spcPts val="0"/>
              </a:spcBef>
              <a:spcAft>
                <a:spcPts val="0"/>
              </a:spcAft>
              <a:buClr>
                <a:srgbClr val="434343"/>
              </a:buClr>
              <a:buSzPts val="1100"/>
              <a:buFont typeface="Nunito"/>
              <a:buChar char="•"/>
            </a:pPr>
            <a:r>
              <a:rPr b="0" i="0" lang="en" sz="1100" u="none" cap="none" strike="noStrike">
                <a:solidFill>
                  <a:srgbClr val="434343"/>
                </a:solidFill>
                <a:latin typeface="Nunito"/>
                <a:ea typeface="Nunito"/>
                <a:cs typeface="Nunito"/>
                <a:sym typeface="Nunito"/>
              </a:rPr>
              <a:t>Exercise / move your body</a:t>
            </a:r>
            <a:endParaRPr b="0" i="0" sz="1100" u="none" cap="none" strike="noStrike">
              <a:solidFill>
                <a:srgbClr val="434343"/>
              </a:solidFill>
              <a:latin typeface="Nunito"/>
              <a:ea typeface="Nunito"/>
              <a:cs typeface="Nunito"/>
              <a:sym typeface="Nunito"/>
            </a:endParaRPr>
          </a:p>
          <a:p>
            <a:pPr indent="-298450" lvl="0" marL="457200" marR="0" rtl="0" algn="l">
              <a:lnSpc>
                <a:spcPct val="115000"/>
              </a:lnSpc>
              <a:spcBef>
                <a:spcPts val="0"/>
              </a:spcBef>
              <a:spcAft>
                <a:spcPts val="0"/>
              </a:spcAft>
              <a:buClr>
                <a:srgbClr val="434343"/>
              </a:buClr>
              <a:buSzPts val="1100"/>
              <a:buFont typeface="Nunito"/>
              <a:buChar char="•"/>
            </a:pPr>
            <a:r>
              <a:rPr b="0" i="0" lang="en" sz="1100" u="none" cap="none" strike="noStrike">
                <a:solidFill>
                  <a:srgbClr val="434343"/>
                </a:solidFill>
                <a:latin typeface="Nunito"/>
                <a:ea typeface="Nunito"/>
                <a:cs typeface="Nunito"/>
                <a:sym typeface="Nunito"/>
              </a:rPr>
              <a:t>Eat healthy foods </a:t>
            </a:r>
            <a:endParaRPr b="0" i="0" sz="1100" u="none" cap="none" strike="noStrike">
              <a:solidFill>
                <a:srgbClr val="434343"/>
              </a:solidFill>
              <a:latin typeface="Nunito"/>
              <a:ea typeface="Nunito"/>
              <a:cs typeface="Nunito"/>
              <a:sym typeface="Nunito"/>
            </a:endParaRPr>
          </a:p>
          <a:p>
            <a:pPr indent="-298450" lvl="0" marL="457200" marR="0" rtl="0" algn="l">
              <a:lnSpc>
                <a:spcPct val="115000"/>
              </a:lnSpc>
              <a:spcBef>
                <a:spcPts val="0"/>
              </a:spcBef>
              <a:spcAft>
                <a:spcPts val="0"/>
              </a:spcAft>
              <a:buClr>
                <a:srgbClr val="434343"/>
              </a:buClr>
              <a:buSzPts val="1100"/>
              <a:buFont typeface="Nunito"/>
              <a:buChar char="•"/>
            </a:pPr>
            <a:r>
              <a:rPr b="0" i="0" lang="en" sz="1100" u="none" cap="none" strike="noStrike">
                <a:solidFill>
                  <a:srgbClr val="434343"/>
                </a:solidFill>
                <a:latin typeface="Nunito"/>
                <a:ea typeface="Nunito"/>
                <a:cs typeface="Nunito"/>
                <a:sym typeface="Nunito"/>
              </a:rPr>
              <a:t>Drink water</a:t>
            </a:r>
            <a:endParaRPr b="0" i="0" sz="1100" u="none" cap="none" strike="noStrike">
              <a:solidFill>
                <a:srgbClr val="434343"/>
              </a:solidFill>
              <a:latin typeface="Nunito"/>
              <a:ea typeface="Nunito"/>
              <a:cs typeface="Nunito"/>
              <a:sym typeface="Nunito"/>
            </a:endParaRPr>
          </a:p>
          <a:p>
            <a:pPr indent="-298450" lvl="0" marL="457200" marR="0" rtl="0" algn="l">
              <a:lnSpc>
                <a:spcPct val="115000"/>
              </a:lnSpc>
              <a:spcBef>
                <a:spcPts val="0"/>
              </a:spcBef>
              <a:spcAft>
                <a:spcPts val="0"/>
              </a:spcAft>
              <a:buClr>
                <a:srgbClr val="434343"/>
              </a:buClr>
              <a:buSzPts val="1100"/>
              <a:buFont typeface="Nunito"/>
              <a:buChar char="•"/>
            </a:pPr>
            <a:r>
              <a:rPr b="0" i="0" lang="en" sz="1100" u="none" cap="none" strike="noStrike">
                <a:solidFill>
                  <a:srgbClr val="434343"/>
                </a:solidFill>
                <a:latin typeface="Nunito"/>
                <a:ea typeface="Nunito"/>
                <a:cs typeface="Nunito"/>
                <a:sym typeface="Nunito"/>
              </a:rPr>
              <a:t>Attend regular check-ups</a:t>
            </a:r>
            <a:endParaRPr b="0" i="0" sz="1100" u="none" cap="none" strike="noStrike">
              <a:solidFill>
                <a:srgbClr val="434343"/>
              </a:solidFill>
              <a:latin typeface="Nunito"/>
              <a:ea typeface="Nunito"/>
              <a:cs typeface="Nunito"/>
              <a:sym typeface="Nunito"/>
            </a:endParaRPr>
          </a:p>
          <a:p>
            <a:pPr indent="-298450" lvl="0" marL="457200" marR="0" rtl="0" algn="l">
              <a:lnSpc>
                <a:spcPct val="115000"/>
              </a:lnSpc>
              <a:spcBef>
                <a:spcPts val="0"/>
              </a:spcBef>
              <a:spcAft>
                <a:spcPts val="0"/>
              </a:spcAft>
              <a:buClr>
                <a:srgbClr val="434343"/>
              </a:buClr>
              <a:buSzPts val="1100"/>
              <a:buFont typeface="Nunito"/>
              <a:buChar char="•"/>
            </a:pPr>
            <a:r>
              <a:rPr b="0" i="0" lang="en" sz="1100" u="none" cap="none" strike="noStrike">
                <a:solidFill>
                  <a:srgbClr val="434343"/>
                </a:solidFill>
                <a:latin typeface="Nunito"/>
                <a:ea typeface="Nunito"/>
                <a:cs typeface="Nunito"/>
                <a:sym typeface="Nunito"/>
              </a:rPr>
              <a:t>Take prescribed medication</a:t>
            </a:r>
            <a:endParaRPr b="1" i="1" sz="1100" u="none" cap="none" strike="noStrike">
              <a:solidFill>
                <a:srgbClr val="434343"/>
              </a:solidFill>
              <a:latin typeface="Nunito"/>
              <a:ea typeface="Nunito"/>
              <a:cs typeface="Nunito"/>
              <a:sym typeface="Nunito"/>
            </a:endParaRPr>
          </a:p>
        </p:txBody>
      </p:sp>
      <p:sp>
        <p:nvSpPr>
          <p:cNvPr id="75" name="Google Shape;75;p28"/>
          <p:cNvSpPr txBox="1"/>
          <p:nvPr/>
        </p:nvSpPr>
        <p:spPr>
          <a:xfrm>
            <a:off x="5280150" y="3094700"/>
            <a:ext cx="4070100" cy="1543800"/>
          </a:xfrm>
          <a:prstGeom prst="rect">
            <a:avLst/>
          </a:prstGeom>
          <a:noFill/>
          <a:ln>
            <a:noFill/>
          </a:ln>
        </p:spPr>
        <p:txBody>
          <a:bodyPr anchorCtr="0" anchor="t" bIns="91425" lIns="91425" spcFirstLastPara="1" rIns="91425" wrap="square" tIns="91425">
            <a:noAutofit/>
          </a:bodyPr>
          <a:lstStyle/>
          <a:p>
            <a:pPr indent="-298450" lvl="0" marL="457200" marR="0" rtl="0" algn="l">
              <a:lnSpc>
                <a:spcPct val="115000"/>
              </a:lnSpc>
              <a:spcBef>
                <a:spcPts val="0"/>
              </a:spcBef>
              <a:spcAft>
                <a:spcPts val="0"/>
              </a:spcAft>
              <a:buClr>
                <a:srgbClr val="434343"/>
              </a:buClr>
              <a:buSzPts val="1100"/>
              <a:buFont typeface="Nunito"/>
              <a:buChar char="•"/>
            </a:pPr>
            <a:r>
              <a:rPr b="0" i="0" lang="en" sz="1100" u="none" cap="none" strike="noStrike">
                <a:solidFill>
                  <a:srgbClr val="434343"/>
                </a:solidFill>
                <a:latin typeface="Nunito"/>
                <a:ea typeface="Nunito"/>
                <a:cs typeface="Nunito"/>
                <a:sym typeface="Nunito"/>
              </a:rPr>
              <a:t>Remind yourself that it’s okay to not be okay!</a:t>
            </a:r>
            <a:endParaRPr b="0" i="0" sz="1100" u="none" cap="none" strike="noStrike">
              <a:solidFill>
                <a:srgbClr val="434343"/>
              </a:solidFill>
              <a:latin typeface="Nunito"/>
              <a:ea typeface="Nunito"/>
              <a:cs typeface="Nunito"/>
              <a:sym typeface="Nunito"/>
            </a:endParaRPr>
          </a:p>
          <a:p>
            <a:pPr indent="-298450" lvl="0" marL="457200" marR="0" rtl="0" algn="l">
              <a:lnSpc>
                <a:spcPct val="115000"/>
              </a:lnSpc>
              <a:spcBef>
                <a:spcPts val="0"/>
              </a:spcBef>
              <a:spcAft>
                <a:spcPts val="0"/>
              </a:spcAft>
              <a:buClr>
                <a:srgbClr val="434343"/>
              </a:buClr>
              <a:buSzPts val="1100"/>
              <a:buFont typeface="Nunito"/>
              <a:buChar char="•"/>
            </a:pPr>
            <a:r>
              <a:rPr b="0" i="0" lang="en" sz="1100" u="none" cap="none" strike="noStrike">
                <a:solidFill>
                  <a:srgbClr val="434343"/>
                </a:solidFill>
                <a:latin typeface="Nunito"/>
                <a:ea typeface="Nunito"/>
                <a:cs typeface="Nunito"/>
                <a:sym typeface="Nunito"/>
              </a:rPr>
              <a:t>Make and listen to positive self-talk recordings through an app like Voice Memos on your phone</a:t>
            </a:r>
            <a:endParaRPr b="0" i="0" sz="1100" u="none" cap="none" strike="noStrike">
              <a:solidFill>
                <a:srgbClr val="434343"/>
              </a:solidFill>
              <a:latin typeface="Nunito"/>
              <a:ea typeface="Nunito"/>
              <a:cs typeface="Nunito"/>
              <a:sym typeface="Nunito"/>
            </a:endParaRPr>
          </a:p>
          <a:p>
            <a:pPr indent="-298450" lvl="0" marL="457200" marR="0" rtl="0" algn="l">
              <a:lnSpc>
                <a:spcPct val="115000"/>
              </a:lnSpc>
              <a:spcBef>
                <a:spcPts val="0"/>
              </a:spcBef>
              <a:spcAft>
                <a:spcPts val="0"/>
              </a:spcAft>
              <a:buClr>
                <a:srgbClr val="434343"/>
              </a:buClr>
              <a:buSzPts val="1100"/>
              <a:buFont typeface="Nunito"/>
              <a:buChar char="•"/>
            </a:pPr>
            <a:r>
              <a:rPr b="0" i="0" lang="en" sz="1100" u="none" cap="none" strike="noStrike">
                <a:solidFill>
                  <a:srgbClr val="434343"/>
                </a:solidFill>
                <a:latin typeface="Nunito"/>
                <a:ea typeface="Nunito"/>
                <a:cs typeface="Nunito"/>
                <a:sym typeface="Nunito"/>
              </a:rPr>
              <a:t>Using a dry erase marker, write affirmations on your bathroom mirror </a:t>
            </a:r>
            <a:endParaRPr b="0" i="0" sz="1100" u="none" cap="none" strike="noStrike">
              <a:solidFill>
                <a:srgbClr val="434343"/>
              </a:solidFill>
              <a:latin typeface="Nunito"/>
              <a:ea typeface="Nunito"/>
              <a:cs typeface="Nunito"/>
              <a:sym typeface="Nunito"/>
            </a:endParaRPr>
          </a:p>
          <a:p>
            <a:pPr indent="-298450" lvl="0" marL="457200" marR="0" rtl="0" algn="l">
              <a:lnSpc>
                <a:spcPct val="115000"/>
              </a:lnSpc>
              <a:spcBef>
                <a:spcPts val="0"/>
              </a:spcBef>
              <a:spcAft>
                <a:spcPts val="0"/>
              </a:spcAft>
              <a:buClr>
                <a:srgbClr val="434343"/>
              </a:buClr>
              <a:buSzPts val="1100"/>
              <a:buFont typeface="Nunito"/>
              <a:buChar char="•"/>
            </a:pPr>
            <a:r>
              <a:rPr b="0" i="0" lang="en" sz="1100" u="none" cap="none" strike="noStrike">
                <a:solidFill>
                  <a:srgbClr val="434343"/>
                </a:solidFill>
                <a:latin typeface="Nunito"/>
                <a:ea typeface="Nunito"/>
                <a:cs typeface="Nunito"/>
                <a:sym typeface="Nunito"/>
              </a:rPr>
              <a:t>Create a vision board that inspires you</a:t>
            </a:r>
            <a:endParaRPr b="0" i="0" sz="1100" u="none" cap="none" strike="noStrike">
              <a:solidFill>
                <a:srgbClr val="434343"/>
              </a:solidFill>
              <a:latin typeface="Nunito"/>
              <a:ea typeface="Nunito"/>
              <a:cs typeface="Nunito"/>
              <a:sym typeface="Nunito"/>
            </a:endParaRPr>
          </a:p>
          <a:p>
            <a:pPr indent="-298450" lvl="0" marL="457200" marR="0" rtl="0" algn="l">
              <a:lnSpc>
                <a:spcPct val="115000"/>
              </a:lnSpc>
              <a:spcBef>
                <a:spcPts val="0"/>
              </a:spcBef>
              <a:spcAft>
                <a:spcPts val="0"/>
              </a:spcAft>
              <a:buClr>
                <a:srgbClr val="434343"/>
              </a:buClr>
              <a:buSzPts val="1100"/>
              <a:buFont typeface="Nunito"/>
              <a:buChar char="•"/>
            </a:pPr>
            <a:r>
              <a:rPr b="0" i="0" lang="en" sz="1100" u="none" cap="none" strike="noStrike">
                <a:solidFill>
                  <a:srgbClr val="434343"/>
                </a:solidFill>
                <a:latin typeface="Nunito"/>
                <a:ea typeface="Nunito"/>
                <a:cs typeface="Nunito"/>
                <a:sym typeface="Nunito"/>
              </a:rPr>
              <a:t>Share your feelings with a trusted adult or peer </a:t>
            </a:r>
            <a:endParaRPr b="1" i="0" sz="1100" u="none" cap="none" strike="noStrike">
              <a:solidFill>
                <a:srgbClr val="434343"/>
              </a:solidFill>
              <a:latin typeface="Nunito"/>
              <a:ea typeface="Nunito"/>
              <a:cs typeface="Nunito"/>
              <a:sym typeface="Nunito"/>
            </a:endParaRPr>
          </a:p>
        </p:txBody>
      </p:sp>
      <p:sp>
        <p:nvSpPr>
          <p:cNvPr id="76" name="Google Shape;76;p28"/>
          <p:cNvSpPr txBox="1"/>
          <p:nvPr/>
        </p:nvSpPr>
        <p:spPr>
          <a:xfrm>
            <a:off x="708150" y="5609300"/>
            <a:ext cx="4070100" cy="1299900"/>
          </a:xfrm>
          <a:prstGeom prst="rect">
            <a:avLst/>
          </a:prstGeom>
          <a:noFill/>
          <a:ln>
            <a:noFill/>
          </a:ln>
        </p:spPr>
        <p:txBody>
          <a:bodyPr anchorCtr="0" anchor="t" bIns="91425" lIns="91425" spcFirstLastPara="1" rIns="91425" wrap="square" tIns="91425">
            <a:noAutofit/>
          </a:bodyPr>
          <a:lstStyle/>
          <a:p>
            <a:pPr indent="-298450" lvl="0" marL="457200" marR="0" rtl="0" algn="l">
              <a:lnSpc>
                <a:spcPct val="115000"/>
              </a:lnSpc>
              <a:spcBef>
                <a:spcPts val="0"/>
              </a:spcBef>
              <a:spcAft>
                <a:spcPts val="0"/>
              </a:spcAft>
              <a:buClr>
                <a:srgbClr val="434343"/>
              </a:buClr>
              <a:buSzPts val="1100"/>
              <a:buFont typeface="Nunito"/>
              <a:buChar char="•"/>
            </a:pPr>
            <a:r>
              <a:rPr b="0" i="0" lang="en" sz="1100" u="none" cap="none" strike="noStrike">
                <a:solidFill>
                  <a:srgbClr val="434343"/>
                </a:solidFill>
                <a:latin typeface="Nunito"/>
                <a:ea typeface="Nunito"/>
                <a:cs typeface="Nunito"/>
                <a:sym typeface="Nunito"/>
              </a:rPr>
              <a:t>Cultivate healthy relationships with family &amp; friends</a:t>
            </a:r>
            <a:endParaRPr b="0" i="0" sz="1100" u="none" cap="none" strike="noStrike">
              <a:solidFill>
                <a:srgbClr val="434343"/>
              </a:solidFill>
              <a:latin typeface="Nunito"/>
              <a:ea typeface="Nunito"/>
              <a:cs typeface="Nunito"/>
              <a:sym typeface="Nunito"/>
            </a:endParaRPr>
          </a:p>
          <a:p>
            <a:pPr indent="-298450" lvl="0" marL="457200" marR="0" rtl="0" algn="l">
              <a:lnSpc>
                <a:spcPct val="115000"/>
              </a:lnSpc>
              <a:spcBef>
                <a:spcPts val="0"/>
              </a:spcBef>
              <a:spcAft>
                <a:spcPts val="0"/>
              </a:spcAft>
              <a:buClr>
                <a:srgbClr val="434343"/>
              </a:buClr>
              <a:buSzPts val="1100"/>
              <a:buFont typeface="Nunito"/>
              <a:buChar char="•"/>
            </a:pPr>
            <a:r>
              <a:rPr b="0" i="0" lang="en" sz="1100" u="none" cap="none" strike="noStrike">
                <a:solidFill>
                  <a:srgbClr val="434343"/>
                </a:solidFill>
                <a:latin typeface="Nunito"/>
                <a:ea typeface="Nunito"/>
                <a:cs typeface="Nunito"/>
                <a:sym typeface="Nunito"/>
              </a:rPr>
              <a:t>Set healthy emotional and physical boundaries</a:t>
            </a:r>
            <a:endParaRPr b="0" i="0" sz="1100" u="none" cap="none" strike="noStrike">
              <a:solidFill>
                <a:srgbClr val="434343"/>
              </a:solidFill>
              <a:latin typeface="Nunito"/>
              <a:ea typeface="Nunito"/>
              <a:cs typeface="Nunito"/>
              <a:sym typeface="Nunito"/>
            </a:endParaRPr>
          </a:p>
          <a:p>
            <a:pPr indent="-298450" lvl="0" marL="457200" marR="0" rtl="0" algn="l">
              <a:lnSpc>
                <a:spcPct val="115000"/>
              </a:lnSpc>
              <a:spcBef>
                <a:spcPts val="0"/>
              </a:spcBef>
              <a:spcAft>
                <a:spcPts val="0"/>
              </a:spcAft>
              <a:buClr>
                <a:srgbClr val="434343"/>
              </a:buClr>
              <a:buSzPts val="1100"/>
              <a:buFont typeface="Nunito"/>
              <a:buChar char="•"/>
            </a:pPr>
            <a:r>
              <a:rPr b="0" i="0" lang="en" sz="1100" u="none" cap="none" strike="noStrike">
                <a:solidFill>
                  <a:srgbClr val="434343"/>
                </a:solidFill>
                <a:latin typeface="Nunito"/>
                <a:ea typeface="Nunito"/>
                <a:cs typeface="Nunito"/>
                <a:sym typeface="Nunito"/>
              </a:rPr>
              <a:t>Practice cultural traditions that instill pride</a:t>
            </a:r>
            <a:endParaRPr b="0" i="0" sz="1100" u="none" cap="none" strike="noStrike">
              <a:solidFill>
                <a:srgbClr val="434343"/>
              </a:solidFill>
              <a:latin typeface="Nunito"/>
              <a:ea typeface="Nunito"/>
              <a:cs typeface="Nunito"/>
              <a:sym typeface="Nunito"/>
            </a:endParaRPr>
          </a:p>
          <a:p>
            <a:pPr indent="-298450" lvl="0" marL="457200" marR="0" rtl="0" algn="l">
              <a:lnSpc>
                <a:spcPct val="115000"/>
              </a:lnSpc>
              <a:spcBef>
                <a:spcPts val="0"/>
              </a:spcBef>
              <a:spcAft>
                <a:spcPts val="0"/>
              </a:spcAft>
              <a:buClr>
                <a:srgbClr val="434343"/>
              </a:buClr>
              <a:buSzPts val="1100"/>
              <a:buFont typeface="Nunito"/>
              <a:buChar char="•"/>
            </a:pPr>
            <a:r>
              <a:rPr b="0" i="0" lang="en" sz="1100" u="none" cap="none" strike="noStrike">
                <a:solidFill>
                  <a:srgbClr val="434343"/>
                </a:solidFill>
                <a:latin typeface="Nunito"/>
                <a:ea typeface="Nunito"/>
                <a:cs typeface="Nunito"/>
                <a:sym typeface="Nunito"/>
              </a:rPr>
              <a:t>Find comfort in community</a:t>
            </a:r>
            <a:endParaRPr b="0" i="0" sz="1100" u="none" cap="none" strike="noStrike">
              <a:solidFill>
                <a:srgbClr val="434343"/>
              </a:solidFill>
              <a:latin typeface="Nunito"/>
              <a:ea typeface="Nunito"/>
              <a:cs typeface="Nunito"/>
              <a:sym typeface="Nunito"/>
            </a:endParaRPr>
          </a:p>
          <a:p>
            <a:pPr indent="-298450" lvl="0" marL="457200" marR="0" rtl="0" algn="l">
              <a:lnSpc>
                <a:spcPct val="115000"/>
              </a:lnSpc>
              <a:spcBef>
                <a:spcPts val="0"/>
              </a:spcBef>
              <a:spcAft>
                <a:spcPts val="0"/>
              </a:spcAft>
              <a:buClr>
                <a:srgbClr val="434343"/>
              </a:buClr>
              <a:buSzPts val="1100"/>
              <a:buFont typeface="Nunito"/>
              <a:buChar char="•"/>
            </a:pPr>
            <a:r>
              <a:rPr b="0" i="0" lang="en" sz="1100" u="none" cap="none" strike="noStrike">
                <a:solidFill>
                  <a:srgbClr val="434343"/>
                </a:solidFill>
                <a:latin typeface="Nunito"/>
                <a:ea typeface="Nunito"/>
                <a:cs typeface="Nunito"/>
                <a:sym typeface="Nunito"/>
              </a:rPr>
              <a:t>Engage in fun activities with family and friends </a:t>
            </a:r>
            <a:endParaRPr b="0" i="0" sz="1100" u="none" cap="none" strike="noStrike">
              <a:solidFill>
                <a:srgbClr val="434343"/>
              </a:solidFill>
              <a:latin typeface="Nunito"/>
              <a:ea typeface="Nunito"/>
              <a:cs typeface="Nunito"/>
              <a:sym typeface="Nunito"/>
            </a:endParaRPr>
          </a:p>
          <a:p>
            <a:pPr indent="0" lvl="0" marL="0" marR="0" rtl="0" algn="l">
              <a:lnSpc>
                <a:spcPct val="115000"/>
              </a:lnSpc>
              <a:spcBef>
                <a:spcPts val="0"/>
              </a:spcBef>
              <a:spcAft>
                <a:spcPts val="0"/>
              </a:spcAft>
              <a:buClr>
                <a:srgbClr val="000000"/>
              </a:buClr>
              <a:buSzPts val="1100"/>
              <a:buFont typeface="Arial"/>
              <a:buNone/>
            </a:pPr>
            <a:r>
              <a:t/>
            </a:r>
            <a:endParaRPr b="0" i="0" sz="1100" u="none" cap="none" strike="noStrike">
              <a:solidFill>
                <a:srgbClr val="434343"/>
              </a:solidFill>
              <a:latin typeface="Nunito"/>
              <a:ea typeface="Nunito"/>
              <a:cs typeface="Nunito"/>
              <a:sym typeface="Nunito"/>
            </a:endParaRPr>
          </a:p>
        </p:txBody>
      </p:sp>
      <p:sp>
        <p:nvSpPr>
          <p:cNvPr id="77" name="Google Shape;77;p28"/>
          <p:cNvSpPr txBox="1"/>
          <p:nvPr/>
        </p:nvSpPr>
        <p:spPr>
          <a:xfrm>
            <a:off x="5280150" y="5559550"/>
            <a:ext cx="4070100" cy="1586700"/>
          </a:xfrm>
          <a:prstGeom prst="rect">
            <a:avLst/>
          </a:prstGeom>
          <a:noFill/>
          <a:ln>
            <a:noFill/>
          </a:ln>
        </p:spPr>
        <p:txBody>
          <a:bodyPr anchorCtr="0" anchor="t" bIns="91425" lIns="91425" spcFirstLastPara="1" rIns="91425" wrap="square" tIns="91425">
            <a:noAutofit/>
          </a:bodyPr>
          <a:lstStyle/>
          <a:p>
            <a:pPr indent="-298450" lvl="0" marL="457200" marR="0" rtl="0" algn="l">
              <a:lnSpc>
                <a:spcPct val="115000"/>
              </a:lnSpc>
              <a:spcBef>
                <a:spcPts val="0"/>
              </a:spcBef>
              <a:spcAft>
                <a:spcPts val="0"/>
              </a:spcAft>
              <a:buClr>
                <a:srgbClr val="434343"/>
              </a:buClr>
              <a:buSzPts val="1100"/>
              <a:buFont typeface="Nunito"/>
              <a:buChar char="•"/>
            </a:pPr>
            <a:r>
              <a:rPr b="0" i="0" lang="en" sz="1100" u="none" cap="none" strike="noStrike">
                <a:solidFill>
                  <a:srgbClr val="434343"/>
                </a:solidFill>
                <a:latin typeface="Nunito"/>
                <a:ea typeface="Nunito"/>
                <a:cs typeface="Nunito"/>
                <a:sym typeface="Nunito"/>
              </a:rPr>
              <a:t>Think about your sense of purpose </a:t>
            </a:r>
            <a:endParaRPr b="0" i="0" sz="1100" u="none" cap="none" strike="noStrike">
              <a:solidFill>
                <a:srgbClr val="434343"/>
              </a:solidFill>
              <a:latin typeface="Nunito"/>
              <a:ea typeface="Nunito"/>
              <a:cs typeface="Nunito"/>
              <a:sym typeface="Nunito"/>
            </a:endParaRPr>
          </a:p>
          <a:p>
            <a:pPr indent="-298450" lvl="0" marL="457200" marR="0" rtl="0" algn="l">
              <a:lnSpc>
                <a:spcPct val="115000"/>
              </a:lnSpc>
              <a:spcBef>
                <a:spcPts val="0"/>
              </a:spcBef>
              <a:spcAft>
                <a:spcPts val="0"/>
              </a:spcAft>
              <a:buClr>
                <a:srgbClr val="434343"/>
              </a:buClr>
              <a:buSzPts val="1100"/>
              <a:buFont typeface="Nunito"/>
              <a:buChar char="•"/>
            </a:pPr>
            <a:r>
              <a:rPr b="0" i="0" lang="en" sz="1100" u="none" cap="none" strike="noStrike">
                <a:solidFill>
                  <a:srgbClr val="434343"/>
                </a:solidFill>
                <a:latin typeface="Nunito"/>
                <a:ea typeface="Nunito"/>
                <a:cs typeface="Nunito"/>
                <a:sym typeface="Nunito"/>
              </a:rPr>
              <a:t>Find support in your faith community</a:t>
            </a:r>
            <a:endParaRPr b="0" i="0" sz="1100" u="none" cap="none" strike="noStrike">
              <a:solidFill>
                <a:srgbClr val="434343"/>
              </a:solidFill>
              <a:latin typeface="Nunito"/>
              <a:ea typeface="Nunito"/>
              <a:cs typeface="Nunito"/>
              <a:sym typeface="Nunito"/>
            </a:endParaRPr>
          </a:p>
          <a:p>
            <a:pPr indent="-298450" lvl="0" marL="457200" marR="0" rtl="0" algn="l">
              <a:lnSpc>
                <a:spcPct val="115000"/>
              </a:lnSpc>
              <a:spcBef>
                <a:spcPts val="0"/>
              </a:spcBef>
              <a:spcAft>
                <a:spcPts val="0"/>
              </a:spcAft>
              <a:buClr>
                <a:srgbClr val="434343"/>
              </a:buClr>
              <a:buSzPts val="1100"/>
              <a:buFont typeface="Nunito"/>
              <a:buChar char="•"/>
            </a:pPr>
            <a:r>
              <a:rPr b="0" i="0" lang="en" sz="1100" u="none" cap="none" strike="noStrike">
                <a:solidFill>
                  <a:srgbClr val="434343"/>
                </a:solidFill>
                <a:latin typeface="Nunito"/>
                <a:ea typeface="Nunito"/>
                <a:cs typeface="Nunito"/>
                <a:sym typeface="Nunito"/>
              </a:rPr>
              <a:t>Pray regularly, if important to you </a:t>
            </a:r>
            <a:endParaRPr b="0" i="0" sz="1100" u="none" cap="none" strike="noStrike">
              <a:solidFill>
                <a:srgbClr val="434343"/>
              </a:solidFill>
              <a:latin typeface="Nunito"/>
              <a:ea typeface="Nunito"/>
              <a:cs typeface="Nunito"/>
              <a:sym typeface="Nunito"/>
            </a:endParaRPr>
          </a:p>
          <a:p>
            <a:pPr indent="-298450" lvl="0" marL="457200" marR="0" rtl="0" algn="l">
              <a:lnSpc>
                <a:spcPct val="115000"/>
              </a:lnSpc>
              <a:spcBef>
                <a:spcPts val="0"/>
              </a:spcBef>
              <a:spcAft>
                <a:spcPts val="0"/>
              </a:spcAft>
              <a:buClr>
                <a:srgbClr val="434343"/>
              </a:buClr>
              <a:buSzPts val="1100"/>
              <a:buFont typeface="Nunito"/>
              <a:buChar char="•"/>
            </a:pPr>
            <a:r>
              <a:rPr b="0" i="0" lang="en" sz="1100" u="none" cap="none" strike="noStrike">
                <a:solidFill>
                  <a:srgbClr val="434343"/>
                </a:solidFill>
                <a:latin typeface="Nunito"/>
                <a:ea typeface="Nunito"/>
                <a:cs typeface="Nunito"/>
                <a:sym typeface="Nunito"/>
              </a:rPr>
              <a:t>Make time for meditation and mindfulness </a:t>
            </a:r>
            <a:endParaRPr b="0" i="0" sz="1100" u="none" cap="none" strike="noStrike">
              <a:solidFill>
                <a:srgbClr val="434343"/>
              </a:solidFill>
              <a:latin typeface="Nunito"/>
              <a:ea typeface="Nunito"/>
              <a:cs typeface="Nunito"/>
              <a:sym typeface="Nunito"/>
            </a:endParaRPr>
          </a:p>
          <a:p>
            <a:pPr indent="-298450" lvl="0" marL="457200" marR="0" rtl="0" algn="l">
              <a:lnSpc>
                <a:spcPct val="115000"/>
              </a:lnSpc>
              <a:spcBef>
                <a:spcPts val="0"/>
              </a:spcBef>
              <a:spcAft>
                <a:spcPts val="0"/>
              </a:spcAft>
              <a:buClr>
                <a:srgbClr val="434343"/>
              </a:buClr>
              <a:buSzPts val="1100"/>
              <a:buFont typeface="Nunito"/>
              <a:buChar char="•"/>
            </a:pPr>
            <a:r>
              <a:rPr b="0" i="0" lang="en" sz="1100" u="none" cap="none" strike="noStrike">
                <a:solidFill>
                  <a:srgbClr val="434343"/>
                </a:solidFill>
                <a:latin typeface="Nunito"/>
                <a:ea typeface="Nunito"/>
                <a:cs typeface="Nunito"/>
                <a:sym typeface="Nunito"/>
              </a:rPr>
              <a:t>Foster your connection to others by serving in your community </a:t>
            </a:r>
            <a:endParaRPr b="0" i="0" sz="1100" u="none" cap="none" strike="noStrike">
              <a:solidFill>
                <a:srgbClr val="434343"/>
              </a:solidFill>
              <a:latin typeface="Nunito"/>
              <a:ea typeface="Nunito"/>
              <a:cs typeface="Nunito"/>
              <a:sym typeface="Nunito"/>
            </a:endParaRPr>
          </a:p>
          <a:p>
            <a:pPr indent="0" lvl="0" marL="0" marR="0" rtl="0" algn="l">
              <a:lnSpc>
                <a:spcPct val="115000"/>
              </a:lnSpc>
              <a:spcBef>
                <a:spcPts val="0"/>
              </a:spcBef>
              <a:spcAft>
                <a:spcPts val="0"/>
              </a:spcAft>
              <a:buClr>
                <a:srgbClr val="000000"/>
              </a:buClr>
              <a:buSzPts val="1100"/>
              <a:buFont typeface="Arial"/>
              <a:buNone/>
            </a:pPr>
            <a:r>
              <a:t/>
            </a:r>
            <a:endParaRPr b="1" i="0" sz="1100" u="none" cap="none" strike="noStrike">
              <a:solidFill>
                <a:srgbClr val="434343"/>
              </a:solidFill>
              <a:latin typeface="Nunito"/>
              <a:ea typeface="Nunito"/>
              <a:cs typeface="Nunito"/>
              <a:sym typeface="Nunito"/>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ision Board Activity">
  <p:cSld name="BLANK_4">
    <p:spTree>
      <p:nvGrpSpPr>
        <p:cNvPr id="78" name="Shape 78"/>
        <p:cNvGrpSpPr/>
        <p:nvPr/>
      </p:nvGrpSpPr>
      <p:grpSpPr>
        <a:xfrm>
          <a:off x="0" y="0"/>
          <a:ext cx="0" cy="0"/>
          <a:chOff x="0" y="0"/>
          <a:chExt cx="0" cy="0"/>
        </a:xfrm>
      </p:grpSpPr>
      <p:pic>
        <p:nvPicPr>
          <p:cNvPr id="79" name="Google Shape;79;p29"/>
          <p:cNvPicPr preferRelativeResize="0"/>
          <p:nvPr/>
        </p:nvPicPr>
        <p:blipFill rotWithShape="1">
          <a:blip r:embed="rId2">
            <a:alphaModFix/>
          </a:blip>
          <a:srcRect b="0" l="0" r="0" t="21383"/>
          <a:stretch/>
        </p:blipFill>
        <p:spPr>
          <a:xfrm>
            <a:off x="228600" y="1902525"/>
            <a:ext cx="9659674" cy="5869875"/>
          </a:xfrm>
          <a:prstGeom prst="rect">
            <a:avLst/>
          </a:prstGeom>
          <a:noFill/>
          <a:ln>
            <a:noFill/>
          </a:ln>
        </p:spPr>
      </p:pic>
      <p:sp>
        <p:nvSpPr>
          <p:cNvPr id="80" name="Google Shape;80;p29"/>
          <p:cNvSpPr txBox="1"/>
          <p:nvPr/>
        </p:nvSpPr>
        <p:spPr>
          <a:xfrm>
            <a:off x="3404888" y="65650"/>
            <a:ext cx="3352500" cy="6309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3100"/>
              <a:buFont typeface="Arial"/>
              <a:buNone/>
            </a:pPr>
            <a:r>
              <a:rPr b="0" i="0" lang="en" sz="3100" u="none" cap="none" strike="noStrike">
                <a:solidFill>
                  <a:srgbClr val="666666"/>
                </a:solidFill>
                <a:latin typeface="Architects Daughter"/>
                <a:ea typeface="Architects Daughter"/>
                <a:cs typeface="Architects Daughter"/>
                <a:sym typeface="Architects Daughter"/>
              </a:rPr>
              <a:t>Create a</a:t>
            </a:r>
            <a:endParaRPr b="0" i="0" sz="3100" u="none" cap="none" strike="noStrike">
              <a:solidFill>
                <a:srgbClr val="666666"/>
              </a:solidFill>
              <a:latin typeface="Architects Daughter"/>
              <a:ea typeface="Architects Daughter"/>
              <a:cs typeface="Architects Daughter"/>
              <a:sym typeface="Architects Daughter"/>
            </a:endParaRPr>
          </a:p>
        </p:txBody>
      </p:sp>
      <p:pic>
        <p:nvPicPr>
          <p:cNvPr id="81" name="Google Shape;81;p29"/>
          <p:cNvPicPr preferRelativeResize="0"/>
          <p:nvPr/>
        </p:nvPicPr>
        <p:blipFill rotWithShape="1">
          <a:blip r:embed="rId3">
            <a:alphaModFix/>
          </a:blip>
          <a:srcRect b="0" l="0" r="6129" t="0"/>
          <a:stretch/>
        </p:blipFill>
        <p:spPr>
          <a:xfrm>
            <a:off x="2707650" y="532275"/>
            <a:ext cx="4746998" cy="980250"/>
          </a:xfrm>
          <a:prstGeom prst="rect">
            <a:avLst/>
          </a:prstGeom>
          <a:noFill/>
          <a:ln>
            <a:noFill/>
          </a:ln>
        </p:spPr>
      </p:pic>
      <p:sp>
        <p:nvSpPr>
          <p:cNvPr id="82" name="Google Shape;82;p29"/>
          <p:cNvSpPr txBox="1"/>
          <p:nvPr/>
        </p:nvSpPr>
        <p:spPr>
          <a:xfrm>
            <a:off x="568000" y="1448525"/>
            <a:ext cx="9123000" cy="469500"/>
          </a:xfrm>
          <a:prstGeom prst="rect">
            <a:avLst/>
          </a:prstGeom>
          <a:noFill/>
          <a:ln>
            <a:noFill/>
          </a:ln>
        </p:spPr>
        <p:txBody>
          <a:bodyPr anchorCtr="0" anchor="t" bIns="91425" lIns="91425" spcFirstLastPara="1" rIns="91425" wrap="square" tIns="91425">
            <a:noAutofit/>
          </a:bodyPr>
          <a:lstStyle/>
          <a:p>
            <a:pPr indent="0" lvl="0" marL="0" marR="0" rtl="0" algn="ctr">
              <a:lnSpc>
                <a:spcPct val="115000"/>
              </a:lnSpc>
              <a:spcBef>
                <a:spcPts val="0"/>
              </a:spcBef>
              <a:spcAft>
                <a:spcPts val="0"/>
              </a:spcAft>
              <a:buClr>
                <a:schemeClr val="dk1"/>
              </a:buClr>
              <a:buSzPts val="1100"/>
              <a:buFont typeface="Arial"/>
              <a:buNone/>
            </a:pPr>
            <a:r>
              <a:rPr b="1" i="0" lang="en" sz="1300" u="none" cap="none" strike="noStrike">
                <a:solidFill>
                  <a:srgbClr val="434343"/>
                </a:solidFill>
                <a:latin typeface="Architects Daughter"/>
                <a:ea typeface="Architects Daughter"/>
                <a:cs typeface="Architects Daughter"/>
                <a:sym typeface="Architects Daughter"/>
              </a:rPr>
              <a:t>Activity:</a:t>
            </a:r>
            <a:r>
              <a:rPr b="0" i="0" lang="en" sz="1000" u="none" cap="none" strike="noStrike">
                <a:solidFill>
                  <a:srgbClr val="434343"/>
                </a:solidFill>
                <a:latin typeface="Nunito"/>
                <a:ea typeface="Nunito"/>
                <a:cs typeface="Nunito"/>
                <a:sym typeface="Nunito"/>
              </a:rPr>
              <a:t>  </a:t>
            </a:r>
            <a:r>
              <a:rPr b="0" i="0" lang="en" sz="1100" u="none" cap="none" strike="noStrike">
                <a:solidFill>
                  <a:srgbClr val="434343"/>
                </a:solidFill>
                <a:latin typeface="Nunito"/>
                <a:ea typeface="Nunito"/>
                <a:cs typeface="Nunito"/>
                <a:sym typeface="Nunito"/>
              </a:rPr>
              <a:t>Use the image placeholders to search for or upload pictures for your vision board. If you need inspiration, think about goals you have for the year or in general, pictures of your hobbies, or quotes that inspire you. Feel free to scale, move, or add more pictures as needed!</a:t>
            </a:r>
            <a:endParaRPr b="0" i="0" sz="1100" u="none" cap="none" strike="noStrike">
              <a:solidFill>
                <a:srgbClr val="434343"/>
              </a:solidFill>
              <a:latin typeface="Nunito"/>
              <a:ea typeface="Nunito"/>
              <a:cs typeface="Nunito"/>
              <a:sym typeface="Nunito"/>
            </a:endParaRPr>
          </a:p>
          <a:p>
            <a:pPr indent="0" lvl="0" marL="0" marR="0" rtl="0" algn="ctr">
              <a:lnSpc>
                <a:spcPct val="115000"/>
              </a:lnSpc>
              <a:spcBef>
                <a:spcPts val="0"/>
              </a:spcBef>
              <a:spcAft>
                <a:spcPts val="0"/>
              </a:spcAft>
              <a:buClr>
                <a:schemeClr val="dk1"/>
              </a:buClr>
              <a:buSzPts val="1100"/>
              <a:buFont typeface="Arial"/>
              <a:buNone/>
            </a:pPr>
            <a:r>
              <a:t/>
            </a:r>
            <a:endParaRPr b="0" i="0" sz="1100" u="none" cap="none" strike="noStrike">
              <a:solidFill>
                <a:srgbClr val="434343"/>
              </a:solidFill>
              <a:latin typeface="Nunito"/>
              <a:ea typeface="Nunito"/>
              <a:cs typeface="Nunito"/>
              <a:sym typeface="Nunito"/>
            </a:endParaRPr>
          </a:p>
          <a:p>
            <a:pPr indent="0" lvl="0" marL="0" marR="0" rtl="0" algn="ctr">
              <a:lnSpc>
                <a:spcPct val="115000"/>
              </a:lnSpc>
              <a:spcBef>
                <a:spcPts val="0"/>
              </a:spcBef>
              <a:spcAft>
                <a:spcPts val="0"/>
              </a:spcAft>
              <a:buClr>
                <a:srgbClr val="000000"/>
              </a:buClr>
              <a:buSzPts val="1000"/>
              <a:buFont typeface="Arial"/>
              <a:buNone/>
            </a:pPr>
            <a:r>
              <a:t/>
            </a:r>
            <a:endParaRPr b="0" i="0" sz="1000" u="none" cap="none" strike="noStrike">
              <a:solidFill>
                <a:srgbClr val="434343"/>
              </a:solidFill>
              <a:latin typeface="Nunito"/>
              <a:ea typeface="Nunito"/>
              <a:cs typeface="Nunito"/>
              <a:sym typeface="Nunito"/>
            </a:endParaRPr>
          </a:p>
        </p:txBody>
      </p:sp>
      <p:pic>
        <p:nvPicPr>
          <p:cNvPr id="83" name="Google Shape;83;p29"/>
          <p:cNvPicPr preferRelativeResize="0"/>
          <p:nvPr/>
        </p:nvPicPr>
        <p:blipFill rotWithShape="1">
          <a:blip r:embed="rId4">
            <a:alphaModFix/>
          </a:blip>
          <a:srcRect b="0" l="0" r="0" t="0"/>
          <a:stretch/>
        </p:blipFill>
        <p:spPr>
          <a:xfrm>
            <a:off x="8988250" y="151450"/>
            <a:ext cx="967025" cy="962825"/>
          </a:xfrm>
          <a:prstGeom prst="rect">
            <a:avLst/>
          </a:prstGeom>
          <a:noFill/>
          <a:ln>
            <a:noFill/>
          </a:ln>
        </p:spPr>
      </p:pic>
      <p:sp>
        <p:nvSpPr>
          <p:cNvPr id="84" name="Google Shape;84;p29"/>
          <p:cNvSpPr/>
          <p:nvPr>
            <p:ph idx="2" type="pic"/>
          </p:nvPr>
        </p:nvSpPr>
        <p:spPr>
          <a:xfrm>
            <a:off x="1409300" y="2855150"/>
            <a:ext cx="3615600" cy="2517300"/>
          </a:xfrm>
          <a:prstGeom prst="rect">
            <a:avLst/>
          </a:prstGeom>
          <a:noFill/>
          <a:ln>
            <a:noFill/>
          </a:ln>
          <a:effectLst>
            <a:outerShdw blurRad="57150" rotWithShape="0" algn="bl" dir="5400000" dist="19050">
              <a:srgbClr val="000000">
                <a:alpha val="49803"/>
              </a:srgbClr>
            </a:outerShdw>
          </a:effectLst>
        </p:spPr>
      </p:sp>
      <p:sp>
        <p:nvSpPr>
          <p:cNvPr id="85" name="Google Shape;85;p29"/>
          <p:cNvSpPr/>
          <p:nvPr>
            <p:ph idx="3" type="pic"/>
          </p:nvPr>
        </p:nvSpPr>
        <p:spPr>
          <a:xfrm rot="-377895">
            <a:off x="4419239" y="5130257"/>
            <a:ext cx="1402867" cy="1697753"/>
          </a:xfrm>
          <a:prstGeom prst="rect">
            <a:avLst/>
          </a:prstGeom>
          <a:noFill/>
          <a:ln>
            <a:noFill/>
          </a:ln>
          <a:effectLst>
            <a:outerShdw blurRad="57150" rotWithShape="0" algn="bl" dir="5400000" dist="19050">
              <a:srgbClr val="000000">
                <a:alpha val="49803"/>
              </a:srgbClr>
            </a:outerShdw>
          </a:effectLst>
        </p:spPr>
      </p:sp>
      <p:sp>
        <p:nvSpPr>
          <p:cNvPr id="86" name="Google Shape;86;p29"/>
          <p:cNvSpPr/>
          <p:nvPr>
            <p:ph idx="4" type="pic"/>
          </p:nvPr>
        </p:nvSpPr>
        <p:spPr>
          <a:xfrm rot="291497">
            <a:off x="5183956" y="3158832"/>
            <a:ext cx="1402740" cy="1697792"/>
          </a:xfrm>
          <a:prstGeom prst="rect">
            <a:avLst/>
          </a:prstGeom>
          <a:noFill/>
          <a:ln>
            <a:noFill/>
          </a:ln>
          <a:effectLst>
            <a:outerShdw blurRad="57150" rotWithShape="0" algn="bl" dir="5400000" dist="19050">
              <a:srgbClr val="000000">
                <a:alpha val="49803"/>
              </a:srgbClr>
            </a:outerShdw>
          </a:effectLst>
        </p:spPr>
      </p:sp>
      <p:sp>
        <p:nvSpPr>
          <p:cNvPr id="87" name="Google Shape;87;p29"/>
          <p:cNvSpPr/>
          <p:nvPr>
            <p:ph idx="5" type="pic"/>
          </p:nvPr>
        </p:nvSpPr>
        <p:spPr>
          <a:xfrm>
            <a:off x="6039525" y="4760950"/>
            <a:ext cx="2899200" cy="2018400"/>
          </a:xfrm>
          <a:prstGeom prst="rect">
            <a:avLst/>
          </a:prstGeom>
          <a:noFill/>
          <a:ln>
            <a:noFill/>
          </a:ln>
          <a:effectLst>
            <a:outerShdw blurRad="57150" rotWithShape="0" algn="bl" dir="5400000" dist="19050">
              <a:srgbClr val="000000">
                <a:alpha val="49803"/>
              </a:srgbClr>
            </a:outerShdw>
          </a:effectLst>
        </p:spPr>
      </p:sp>
      <p:sp>
        <p:nvSpPr>
          <p:cNvPr id="88" name="Google Shape;88;p29"/>
          <p:cNvSpPr/>
          <p:nvPr>
            <p:ph idx="6" type="pic"/>
          </p:nvPr>
        </p:nvSpPr>
        <p:spPr>
          <a:xfrm rot="-378146">
            <a:off x="6941079" y="2851412"/>
            <a:ext cx="1910245" cy="1697753"/>
          </a:xfrm>
          <a:prstGeom prst="rect">
            <a:avLst/>
          </a:prstGeom>
          <a:noFill/>
          <a:ln>
            <a:noFill/>
          </a:ln>
          <a:effectLst>
            <a:outerShdw blurRad="57150" rotWithShape="0" algn="bl" dir="5400000" dist="19050">
              <a:srgbClr val="000000">
                <a:alpha val="49803"/>
              </a:srgbClr>
            </a:outerShdw>
          </a:effectLst>
        </p:spPr>
      </p:sp>
      <p:sp>
        <p:nvSpPr>
          <p:cNvPr id="89" name="Google Shape;89;p29"/>
          <p:cNvSpPr/>
          <p:nvPr>
            <p:ph idx="7" type="pic"/>
          </p:nvPr>
        </p:nvSpPr>
        <p:spPr>
          <a:xfrm rot="306385">
            <a:off x="1707947" y="4979427"/>
            <a:ext cx="2369504" cy="1697846"/>
          </a:xfrm>
          <a:prstGeom prst="rect">
            <a:avLst/>
          </a:prstGeom>
          <a:noFill/>
          <a:ln>
            <a:noFill/>
          </a:ln>
          <a:effectLst>
            <a:outerShdw blurRad="57150" rotWithShape="0" algn="bl" dir="5400000" dist="19050">
              <a:srgbClr val="000000">
                <a:alpha val="49803"/>
              </a:srgbClr>
            </a:outerShdw>
          </a:effectLst>
        </p:spPr>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nterest">
  <p:cSld name="BLANK_12">
    <p:spTree>
      <p:nvGrpSpPr>
        <p:cNvPr id="90" name="Shape 90"/>
        <p:cNvGrpSpPr/>
        <p:nvPr/>
      </p:nvGrpSpPr>
      <p:grpSpPr>
        <a:xfrm>
          <a:off x="0" y="0"/>
          <a:ext cx="0" cy="0"/>
          <a:chOff x="0" y="0"/>
          <a:chExt cx="0" cy="0"/>
        </a:xfrm>
      </p:grpSpPr>
      <p:pic>
        <p:nvPicPr>
          <p:cNvPr id="91" name="Google Shape;91;p30"/>
          <p:cNvPicPr preferRelativeResize="0"/>
          <p:nvPr/>
        </p:nvPicPr>
        <p:blipFill rotWithShape="1">
          <a:blip r:embed="rId2">
            <a:alphaModFix/>
          </a:blip>
          <a:srcRect b="0" l="0" r="0" t="0"/>
          <a:stretch/>
        </p:blipFill>
        <p:spPr>
          <a:xfrm>
            <a:off x="630075" y="669925"/>
            <a:ext cx="4882149" cy="1247950"/>
          </a:xfrm>
          <a:prstGeom prst="rect">
            <a:avLst/>
          </a:prstGeom>
          <a:noFill/>
          <a:ln>
            <a:noFill/>
          </a:ln>
        </p:spPr>
      </p:pic>
      <p:sp>
        <p:nvSpPr>
          <p:cNvPr id="92" name="Google Shape;92;p30"/>
          <p:cNvSpPr txBox="1"/>
          <p:nvPr/>
        </p:nvSpPr>
        <p:spPr>
          <a:xfrm>
            <a:off x="1808662" y="311725"/>
            <a:ext cx="2190900" cy="6309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3100"/>
              <a:buFont typeface="Arial"/>
              <a:buNone/>
            </a:pPr>
            <a:r>
              <a:rPr b="0" i="0" lang="en" sz="3100" u="none" cap="none" strike="noStrike">
                <a:solidFill>
                  <a:srgbClr val="666666"/>
                </a:solidFill>
                <a:latin typeface="Architects Daughter"/>
                <a:ea typeface="Architects Daughter"/>
                <a:cs typeface="Architects Daughter"/>
                <a:sym typeface="Architects Daughter"/>
              </a:rPr>
              <a:t>What</a:t>
            </a:r>
            <a:endParaRPr b="0" i="0" sz="3100" u="none" cap="none" strike="noStrike">
              <a:solidFill>
                <a:srgbClr val="666666"/>
              </a:solidFill>
              <a:latin typeface="Architects Daughter"/>
              <a:ea typeface="Architects Daughter"/>
              <a:cs typeface="Architects Daughter"/>
              <a:sym typeface="Architects Daughter"/>
            </a:endParaRPr>
          </a:p>
        </p:txBody>
      </p:sp>
      <p:pic>
        <p:nvPicPr>
          <p:cNvPr id="93" name="Google Shape;93;p30"/>
          <p:cNvPicPr preferRelativeResize="0"/>
          <p:nvPr/>
        </p:nvPicPr>
        <p:blipFill rotWithShape="1">
          <a:blip r:embed="rId3">
            <a:alphaModFix/>
          </a:blip>
          <a:srcRect b="0" l="0" r="0" t="0"/>
          <a:stretch/>
        </p:blipFill>
        <p:spPr>
          <a:xfrm>
            <a:off x="4358850" y="2138507"/>
            <a:ext cx="1698753" cy="2341000"/>
          </a:xfrm>
          <a:prstGeom prst="rect">
            <a:avLst/>
          </a:prstGeom>
          <a:noFill/>
          <a:ln>
            <a:noFill/>
          </a:ln>
        </p:spPr>
      </p:pic>
      <p:pic>
        <p:nvPicPr>
          <p:cNvPr id="94" name="Google Shape;94;p30"/>
          <p:cNvPicPr preferRelativeResize="0"/>
          <p:nvPr/>
        </p:nvPicPr>
        <p:blipFill rotWithShape="1">
          <a:blip r:embed="rId4">
            <a:alphaModFix/>
          </a:blip>
          <a:srcRect b="0" l="0" r="0" t="0"/>
          <a:stretch/>
        </p:blipFill>
        <p:spPr>
          <a:xfrm>
            <a:off x="6204725" y="1721300"/>
            <a:ext cx="1780649" cy="1523846"/>
          </a:xfrm>
          <a:prstGeom prst="rect">
            <a:avLst/>
          </a:prstGeom>
          <a:noFill/>
          <a:ln>
            <a:noFill/>
          </a:ln>
        </p:spPr>
      </p:pic>
      <p:pic>
        <p:nvPicPr>
          <p:cNvPr id="95" name="Google Shape;95;p30"/>
          <p:cNvPicPr preferRelativeResize="0"/>
          <p:nvPr/>
        </p:nvPicPr>
        <p:blipFill rotWithShape="1">
          <a:blip r:embed="rId5">
            <a:alphaModFix/>
          </a:blip>
          <a:srcRect b="0" l="0" r="0" t="0"/>
          <a:stretch/>
        </p:blipFill>
        <p:spPr>
          <a:xfrm>
            <a:off x="8132501" y="1415825"/>
            <a:ext cx="1667449" cy="2933054"/>
          </a:xfrm>
          <a:prstGeom prst="rect">
            <a:avLst/>
          </a:prstGeom>
          <a:noFill/>
          <a:ln>
            <a:noFill/>
          </a:ln>
        </p:spPr>
      </p:pic>
      <p:pic>
        <p:nvPicPr>
          <p:cNvPr id="96" name="Google Shape;96;p30"/>
          <p:cNvPicPr preferRelativeResize="0"/>
          <p:nvPr/>
        </p:nvPicPr>
        <p:blipFill rotWithShape="1">
          <a:blip r:embed="rId6">
            <a:alphaModFix/>
          </a:blip>
          <a:srcRect b="0" l="0" r="0" t="0"/>
          <a:stretch/>
        </p:blipFill>
        <p:spPr>
          <a:xfrm>
            <a:off x="6204725" y="3336037"/>
            <a:ext cx="1780650" cy="2347468"/>
          </a:xfrm>
          <a:prstGeom prst="rect">
            <a:avLst/>
          </a:prstGeom>
          <a:noFill/>
          <a:ln>
            <a:noFill/>
          </a:ln>
        </p:spPr>
      </p:pic>
      <p:pic>
        <p:nvPicPr>
          <p:cNvPr id="97" name="Google Shape;97;p30"/>
          <p:cNvPicPr preferRelativeResize="0"/>
          <p:nvPr/>
        </p:nvPicPr>
        <p:blipFill rotWithShape="1">
          <a:blip r:embed="rId7">
            <a:alphaModFix/>
          </a:blip>
          <a:srcRect b="0" l="0" r="0" t="0"/>
          <a:stretch/>
        </p:blipFill>
        <p:spPr>
          <a:xfrm>
            <a:off x="4358850" y="4631875"/>
            <a:ext cx="1698749" cy="2988136"/>
          </a:xfrm>
          <a:prstGeom prst="rect">
            <a:avLst/>
          </a:prstGeom>
          <a:noFill/>
          <a:ln>
            <a:noFill/>
          </a:ln>
        </p:spPr>
      </p:pic>
      <p:pic>
        <p:nvPicPr>
          <p:cNvPr id="98" name="Google Shape;98;p30"/>
          <p:cNvPicPr preferRelativeResize="0"/>
          <p:nvPr/>
        </p:nvPicPr>
        <p:blipFill rotWithShape="1">
          <a:blip r:embed="rId8">
            <a:alphaModFix/>
          </a:blip>
          <a:srcRect b="0" l="0" r="0" t="0"/>
          <a:stretch/>
        </p:blipFill>
        <p:spPr>
          <a:xfrm>
            <a:off x="6240651" y="5850588"/>
            <a:ext cx="1667449" cy="1394088"/>
          </a:xfrm>
          <a:prstGeom prst="rect">
            <a:avLst/>
          </a:prstGeom>
          <a:noFill/>
          <a:ln>
            <a:noFill/>
          </a:ln>
        </p:spPr>
      </p:pic>
      <p:pic>
        <p:nvPicPr>
          <p:cNvPr id="99" name="Google Shape;99;p30"/>
          <p:cNvPicPr preferRelativeResize="0"/>
          <p:nvPr/>
        </p:nvPicPr>
        <p:blipFill rotWithShape="1">
          <a:blip r:embed="rId9">
            <a:alphaModFix/>
          </a:blip>
          <a:srcRect b="0" l="0" r="0" t="0"/>
          <a:stretch/>
        </p:blipFill>
        <p:spPr>
          <a:xfrm>
            <a:off x="8132500" y="4479505"/>
            <a:ext cx="1667449" cy="2301649"/>
          </a:xfrm>
          <a:prstGeom prst="rect">
            <a:avLst/>
          </a:prstGeom>
          <a:noFill/>
          <a:ln>
            <a:noFill/>
          </a:ln>
        </p:spPr>
      </p:pic>
      <p:pic>
        <p:nvPicPr>
          <p:cNvPr id="100" name="Google Shape;100;p30"/>
          <p:cNvPicPr preferRelativeResize="0"/>
          <p:nvPr/>
        </p:nvPicPr>
        <p:blipFill rotWithShape="1">
          <a:blip r:embed="rId10">
            <a:alphaModFix/>
          </a:blip>
          <a:srcRect b="0" l="0" r="0" t="0"/>
          <a:stretch/>
        </p:blipFill>
        <p:spPr>
          <a:xfrm>
            <a:off x="2245025" y="3886200"/>
            <a:ext cx="1961424" cy="3328661"/>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27" Type="http://schemas.openxmlformats.org/officeDocument/2006/relationships/theme" Target="../theme/theme1.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9" Type="http://schemas.openxmlformats.org/officeDocument/2006/relationships/slideLayout" Target="../slideLayouts/slideLayout19.xml"/><Relationship Id="rId18"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21"/>
          <p:cNvSpPr txBox="1"/>
          <p:nvPr>
            <p:ph type="title"/>
          </p:nvPr>
        </p:nvSpPr>
        <p:spPr>
          <a:xfrm>
            <a:off x="342870" y="672482"/>
            <a:ext cx="9372600" cy="865500"/>
          </a:xfrm>
          <a:prstGeom prst="rect">
            <a:avLst/>
          </a:prstGeom>
          <a:noFill/>
          <a:ln>
            <a:noFill/>
          </a:ln>
        </p:spPr>
        <p:txBody>
          <a:bodyPr anchorCtr="0" anchor="t" bIns="113100" lIns="113100" spcFirstLastPara="1" rIns="113100" wrap="square" tIns="113100">
            <a:noAutofit/>
          </a:bodyPr>
          <a:lstStyle>
            <a:lvl1pPr lvl="0" marR="0" rtl="0" algn="l">
              <a:lnSpc>
                <a:spcPct val="100000"/>
              </a:lnSpc>
              <a:spcBef>
                <a:spcPts val="0"/>
              </a:spcBef>
              <a:spcAft>
                <a:spcPts val="0"/>
              </a:spcAft>
              <a:buClr>
                <a:schemeClr val="dk1"/>
              </a:buClr>
              <a:buSzPts val="3500"/>
              <a:buFont typeface="Barlow"/>
              <a:buNone/>
              <a:defRPr b="1" i="0" sz="3500" u="none" cap="none" strike="noStrike">
                <a:solidFill>
                  <a:schemeClr val="dk1"/>
                </a:solidFill>
                <a:latin typeface="Barlow"/>
                <a:ea typeface="Barlow"/>
                <a:cs typeface="Barlow"/>
                <a:sym typeface="Barlow"/>
              </a:defRPr>
            </a:lvl1pPr>
            <a:lvl2pPr lvl="1" marR="0" rtl="0" algn="l">
              <a:lnSpc>
                <a:spcPct val="100000"/>
              </a:lnSpc>
              <a:spcBef>
                <a:spcPts val="0"/>
              </a:spcBef>
              <a:spcAft>
                <a:spcPts val="0"/>
              </a:spcAft>
              <a:buClr>
                <a:schemeClr val="dk1"/>
              </a:buClr>
              <a:buSzPts val="3500"/>
              <a:buFont typeface="Barlow"/>
              <a:buNone/>
              <a:defRPr b="1" i="0" sz="3500" u="none" cap="none" strike="noStrike">
                <a:solidFill>
                  <a:schemeClr val="dk1"/>
                </a:solidFill>
                <a:latin typeface="Barlow"/>
                <a:ea typeface="Barlow"/>
                <a:cs typeface="Barlow"/>
                <a:sym typeface="Barlow"/>
              </a:defRPr>
            </a:lvl2pPr>
            <a:lvl3pPr lvl="2" marR="0" rtl="0" algn="l">
              <a:lnSpc>
                <a:spcPct val="100000"/>
              </a:lnSpc>
              <a:spcBef>
                <a:spcPts val="0"/>
              </a:spcBef>
              <a:spcAft>
                <a:spcPts val="0"/>
              </a:spcAft>
              <a:buClr>
                <a:schemeClr val="dk1"/>
              </a:buClr>
              <a:buSzPts val="3500"/>
              <a:buFont typeface="Barlow"/>
              <a:buNone/>
              <a:defRPr b="1" i="0" sz="3500" u="none" cap="none" strike="noStrike">
                <a:solidFill>
                  <a:schemeClr val="dk1"/>
                </a:solidFill>
                <a:latin typeface="Barlow"/>
                <a:ea typeface="Barlow"/>
                <a:cs typeface="Barlow"/>
                <a:sym typeface="Barlow"/>
              </a:defRPr>
            </a:lvl3pPr>
            <a:lvl4pPr lvl="3" marR="0" rtl="0" algn="l">
              <a:lnSpc>
                <a:spcPct val="100000"/>
              </a:lnSpc>
              <a:spcBef>
                <a:spcPts val="0"/>
              </a:spcBef>
              <a:spcAft>
                <a:spcPts val="0"/>
              </a:spcAft>
              <a:buClr>
                <a:schemeClr val="dk1"/>
              </a:buClr>
              <a:buSzPts val="3500"/>
              <a:buFont typeface="Barlow"/>
              <a:buNone/>
              <a:defRPr b="1" i="0" sz="3500" u="none" cap="none" strike="noStrike">
                <a:solidFill>
                  <a:schemeClr val="dk1"/>
                </a:solidFill>
                <a:latin typeface="Barlow"/>
                <a:ea typeface="Barlow"/>
                <a:cs typeface="Barlow"/>
                <a:sym typeface="Barlow"/>
              </a:defRPr>
            </a:lvl4pPr>
            <a:lvl5pPr lvl="4" marR="0" rtl="0" algn="l">
              <a:lnSpc>
                <a:spcPct val="100000"/>
              </a:lnSpc>
              <a:spcBef>
                <a:spcPts val="0"/>
              </a:spcBef>
              <a:spcAft>
                <a:spcPts val="0"/>
              </a:spcAft>
              <a:buClr>
                <a:schemeClr val="dk1"/>
              </a:buClr>
              <a:buSzPts val="3500"/>
              <a:buFont typeface="Barlow"/>
              <a:buNone/>
              <a:defRPr b="1" i="0" sz="3500" u="none" cap="none" strike="noStrike">
                <a:solidFill>
                  <a:schemeClr val="dk1"/>
                </a:solidFill>
                <a:latin typeface="Barlow"/>
                <a:ea typeface="Barlow"/>
                <a:cs typeface="Barlow"/>
                <a:sym typeface="Barlow"/>
              </a:defRPr>
            </a:lvl5pPr>
            <a:lvl6pPr lvl="5" marR="0" rtl="0" algn="l">
              <a:lnSpc>
                <a:spcPct val="100000"/>
              </a:lnSpc>
              <a:spcBef>
                <a:spcPts val="0"/>
              </a:spcBef>
              <a:spcAft>
                <a:spcPts val="0"/>
              </a:spcAft>
              <a:buClr>
                <a:schemeClr val="dk1"/>
              </a:buClr>
              <a:buSzPts val="3500"/>
              <a:buFont typeface="Barlow"/>
              <a:buNone/>
              <a:defRPr b="1" i="0" sz="3500" u="none" cap="none" strike="noStrike">
                <a:solidFill>
                  <a:schemeClr val="dk1"/>
                </a:solidFill>
                <a:latin typeface="Barlow"/>
                <a:ea typeface="Barlow"/>
                <a:cs typeface="Barlow"/>
                <a:sym typeface="Barlow"/>
              </a:defRPr>
            </a:lvl6pPr>
            <a:lvl7pPr lvl="6" marR="0" rtl="0" algn="l">
              <a:lnSpc>
                <a:spcPct val="100000"/>
              </a:lnSpc>
              <a:spcBef>
                <a:spcPts val="0"/>
              </a:spcBef>
              <a:spcAft>
                <a:spcPts val="0"/>
              </a:spcAft>
              <a:buClr>
                <a:schemeClr val="dk1"/>
              </a:buClr>
              <a:buSzPts val="3500"/>
              <a:buFont typeface="Barlow"/>
              <a:buNone/>
              <a:defRPr b="1" i="0" sz="3500" u="none" cap="none" strike="noStrike">
                <a:solidFill>
                  <a:schemeClr val="dk1"/>
                </a:solidFill>
                <a:latin typeface="Barlow"/>
                <a:ea typeface="Barlow"/>
                <a:cs typeface="Barlow"/>
                <a:sym typeface="Barlow"/>
              </a:defRPr>
            </a:lvl7pPr>
            <a:lvl8pPr lvl="7" marR="0" rtl="0" algn="l">
              <a:lnSpc>
                <a:spcPct val="100000"/>
              </a:lnSpc>
              <a:spcBef>
                <a:spcPts val="0"/>
              </a:spcBef>
              <a:spcAft>
                <a:spcPts val="0"/>
              </a:spcAft>
              <a:buClr>
                <a:schemeClr val="dk1"/>
              </a:buClr>
              <a:buSzPts val="3500"/>
              <a:buFont typeface="Barlow"/>
              <a:buNone/>
              <a:defRPr b="1" i="0" sz="3500" u="none" cap="none" strike="noStrike">
                <a:solidFill>
                  <a:schemeClr val="dk1"/>
                </a:solidFill>
                <a:latin typeface="Barlow"/>
                <a:ea typeface="Barlow"/>
                <a:cs typeface="Barlow"/>
                <a:sym typeface="Barlow"/>
              </a:defRPr>
            </a:lvl8pPr>
            <a:lvl9pPr lvl="8" marR="0" rtl="0" algn="l">
              <a:lnSpc>
                <a:spcPct val="100000"/>
              </a:lnSpc>
              <a:spcBef>
                <a:spcPts val="0"/>
              </a:spcBef>
              <a:spcAft>
                <a:spcPts val="0"/>
              </a:spcAft>
              <a:buClr>
                <a:schemeClr val="dk1"/>
              </a:buClr>
              <a:buSzPts val="3500"/>
              <a:buFont typeface="Barlow"/>
              <a:buNone/>
              <a:defRPr b="1" i="0" sz="3500" u="none" cap="none" strike="noStrike">
                <a:solidFill>
                  <a:schemeClr val="dk1"/>
                </a:solidFill>
                <a:latin typeface="Barlow"/>
                <a:ea typeface="Barlow"/>
                <a:cs typeface="Barlow"/>
                <a:sym typeface="Barlow"/>
              </a:defRPr>
            </a:lvl9pPr>
          </a:lstStyle>
          <a:p/>
        </p:txBody>
      </p:sp>
      <p:sp>
        <p:nvSpPr>
          <p:cNvPr id="7" name="Google Shape;7;p21"/>
          <p:cNvSpPr txBox="1"/>
          <p:nvPr>
            <p:ph idx="1" type="body"/>
          </p:nvPr>
        </p:nvSpPr>
        <p:spPr>
          <a:xfrm>
            <a:off x="342870" y="1741518"/>
            <a:ext cx="9372600" cy="5162700"/>
          </a:xfrm>
          <a:prstGeom prst="rect">
            <a:avLst/>
          </a:prstGeom>
          <a:noFill/>
          <a:ln>
            <a:noFill/>
          </a:ln>
        </p:spPr>
        <p:txBody>
          <a:bodyPr anchorCtr="0" anchor="t" bIns="113100" lIns="113100" spcFirstLastPara="1" rIns="113100" wrap="square" tIns="113100">
            <a:noAutofit/>
          </a:bodyPr>
          <a:lstStyle>
            <a:lvl1pPr indent="-368300" lvl="0" marL="457200" marR="0" rtl="0" algn="l">
              <a:lnSpc>
                <a:spcPct val="115000"/>
              </a:lnSpc>
              <a:spcBef>
                <a:spcPts val="0"/>
              </a:spcBef>
              <a:spcAft>
                <a:spcPts val="0"/>
              </a:spcAft>
              <a:buClr>
                <a:schemeClr val="dk2"/>
              </a:buClr>
              <a:buSzPts val="2200"/>
              <a:buFont typeface="Barlow"/>
              <a:buChar char="●"/>
              <a:defRPr b="0" i="0" sz="2200" u="none" cap="none" strike="noStrike">
                <a:solidFill>
                  <a:schemeClr val="dk2"/>
                </a:solidFill>
                <a:latin typeface="Barlow"/>
                <a:ea typeface="Barlow"/>
                <a:cs typeface="Barlow"/>
                <a:sym typeface="Barlow"/>
              </a:defRPr>
            </a:lvl1pPr>
            <a:lvl2pPr indent="-336550" lvl="1" marL="914400" marR="0" rtl="0" algn="l">
              <a:lnSpc>
                <a:spcPct val="115000"/>
              </a:lnSpc>
              <a:spcBef>
                <a:spcPts val="0"/>
              </a:spcBef>
              <a:spcAft>
                <a:spcPts val="0"/>
              </a:spcAft>
              <a:buClr>
                <a:schemeClr val="dk2"/>
              </a:buClr>
              <a:buSzPts val="1700"/>
              <a:buFont typeface="Barlow"/>
              <a:buChar char="○"/>
              <a:defRPr b="0" i="0" sz="1700" u="none" cap="none" strike="noStrike">
                <a:solidFill>
                  <a:schemeClr val="dk2"/>
                </a:solidFill>
                <a:latin typeface="Barlow"/>
                <a:ea typeface="Barlow"/>
                <a:cs typeface="Barlow"/>
                <a:sym typeface="Barlow"/>
              </a:defRPr>
            </a:lvl2pPr>
            <a:lvl3pPr indent="-336550" lvl="2" marL="1371600" marR="0" rtl="0" algn="l">
              <a:lnSpc>
                <a:spcPct val="115000"/>
              </a:lnSpc>
              <a:spcBef>
                <a:spcPts val="0"/>
              </a:spcBef>
              <a:spcAft>
                <a:spcPts val="0"/>
              </a:spcAft>
              <a:buClr>
                <a:schemeClr val="dk2"/>
              </a:buClr>
              <a:buSzPts val="1700"/>
              <a:buFont typeface="Barlow"/>
              <a:buChar char="■"/>
              <a:defRPr b="0" i="0" sz="1700" u="none" cap="none" strike="noStrike">
                <a:solidFill>
                  <a:schemeClr val="dk2"/>
                </a:solidFill>
                <a:latin typeface="Barlow"/>
                <a:ea typeface="Barlow"/>
                <a:cs typeface="Barlow"/>
                <a:sym typeface="Barlow"/>
              </a:defRPr>
            </a:lvl3pPr>
            <a:lvl4pPr indent="-336550" lvl="3" marL="1828800" marR="0" rtl="0" algn="l">
              <a:lnSpc>
                <a:spcPct val="115000"/>
              </a:lnSpc>
              <a:spcBef>
                <a:spcPts val="0"/>
              </a:spcBef>
              <a:spcAft>
                <a:spcPts val="0"/>
              </a:spcAft>
              <a:buClr>
                <a:schemeClr val="dk2"/>
              </a:buClr>
              <a:buSzPts val="1700"/>
              <a:buFont typeface="Barlow"/>
              <a:buChar char="●"/>
              <a:defRPr b="0" i="0" sz="1700" u="none" cap="none" strike="noStrike">
                <a:solidFill>
                  <a:schemeClr val="dk2"/>
                </a:solidFill>
                <a:latin typeface="Barlow"/>
                <a:ea typeface="Barlow"/>
                <a:cs typeface="Barlow"/>
                <a:sym typeface="Barlow"/>
              </a:defRPr>
            </a:lvl4pPr>
            <a:lvl5pPr indent="-336550" lvl="4" marL="2286000" marR="0" rtl="0" algn="l">
              <a:lnSpc>
                <a:spcPct val="115000"/>
              </a:lnSpc>
              <a:spcBef>
                <a:spcPts val="0"/>
              </a:spcBef>
              <a:spcAft>
                <a:spcPts val="0"/>
              </a:spcAft>
              <a:buClr>
                <a:schemeClr val="dk2"/>
              </a:buClr>
              <a:buSzPts val="1700"/>
              <a:buFont typeface="Barlow"/>
              <a:buChar char="○"/>
              <a:defRPr b="0" i="0" sz="1700" u="none" cap="none" strike="noStrike">
                <a:solidFill>
                  <a:schemeClr val="dk2"/>
                </a:solidFill>
                <a:latin typeface="Barlow"/>
                <a:ea typeface="Barlow"/>
                <a:cs typeface="Barlow"/>
                <a:sym typeface="Barlow"/>
              </a:defRPr>
            </a:lvl5pPr>
            <a:lvl6pPr indent="-336550" lvl="5" marL="2743200" marR="0" rtl="0" algn="l">
              <a:lnSpc>
                <a:spcPct val="115000"/>
              </a:lnSpc>
              <a:spcBef>
                <a:spcPts val="0"/>
              </a:spcBef>
              <a:spcAft>
                <a:spcPts val="0"/>
              </a:spcAft>
              <a:buClr>
                <a:schemeClr val="dk2"/>
              </a:buClr>
              <a:buSzPts val="1700"/>
              <a:buFont typeface="Barlow"/>
              <a:buChar char="■"/>
              <a:defRPr b="0" i="0" sz="1700" u="none" cap="none" strike="noStrike">
                <a:solidFill>
                  <a:schemeClr val="dk2"/>
                </a:solidFill>
                <a:latin typeface="Barlow"/>
                <a:ea typeface="Barlow"/>
                <a:cs typeface="Barlow"/>
                <a:sym typeface="Barlow"/>
              </a:defRPr>
            </a:lvl6pPr>
            <a:lvl7pPr indent="-336550" lvl="6" marL="3200400" marR="0" rtl="0" algn="l">
              <a:lnSpc>
                <a:spcPct val="115000"/>
              </a:lnSpc>
              <a:spcBef>
                <a:spcPts val="0"/>
              </a:spcBef>
              <a:spcAft>
                <a:spcPts val="0"/>
              </a:spcAft>
              <a:buClr>
                <a:schemeClr val="dk2"/>
              </a:buClr>
              <a:buSzPts val="1700"/>
              <a:buFont typeface="Barlow"/>
              <a:buChar char="●"/>
              <a:defRPr b="0" i="0" sz="1700" u="none" cap="none" strike="noStrike">
                <a:solidFill>
                  <a:schemeClr val="dk2"/>
                </a:solidFill>
                <a:latin typeface="Barlow"/>
                <a:ea typeface="Barlow"/>
                <a:cs typeface="Barlow"/>
                <a:sym typeface="Barlow"/>
              </a:defRPr>
            </a:lvl7pPr>
            <a:lvl8pPr indent="-336550" lvl="7" marL="3657600" marR="0" rtl="0" algn="l">
              <a:lnSpc>
                <a:spcPct val="115000"/>
              </a:lnSpc>
              <a:spcBef>
                <a:spcPts val="0"/>
              </a:spcBef>
              <a:spcAft>
                <a:spcPts val="0"/>
              </a:spcAft>
              <a:buClr>
                <a:schemeClr val="dk2"/>
              </a:buClr>
              <a:buSzPts val="1700"/>
              <a:buFont typeface="Barlow"/>
              <a:buChar char="○"/>
              <a:defRPr b="0" i="0" sz="1700" u="none" cap="none" strike="noStrike">
                <a:solidFill>
                  <a:schemeClr val="dk2"/>
                </a:solidFill>
                <a:latin typeface="Barlow"/>
                <a:ea typeface="Barlow"/>
                <a:cs typeface="Barlow"/>
                <a:sym typeface="Barlow"/>
              </a:defRPr>
            </a:lvl8pPr>
            <a:lvl9pPr indent="-336550" lvl="8" marL="4114800" marR="0" rtl="0" algn="l">
              <a:lnSpc>
                <a:spcPct val="115000"/>
              </a:lnSpc>
              <a:spcBef>
                <a:spcPts val="0"/>
              </a:spcBef>
              <a:spcAft>
                <a:spcPts val="0"/>
              </a:spcAft>
              <a:buClr>
                <a:schemeClr val="dk2"/>
              </a:buClr>
              <a:buSzPts val="1700"/>
              <a:buFont typeface="Barlow"/>
              <a:buChar char="■"/>
              <a:defRPr b="0" i="0" sz="1700" u="none" cap="none" strike="noStrike">
                <a:solidFill>
                  <a:schemeClr val="dk2"/>
                </a:solidFill>
                <a:latin typeface="Barlow"/>
                <a:ea typeface="Barlow"/>
                <a:cs typeface="Barlow"/>
                <a:sym typeface="Barlow"/>
              </a:defRPr>
            </a:lvl9pPr>
          </a:lstStyle>
          <a:p/>
        </p:txBody>
      </p:sp>
      <p:sp>
        <p:nvSpPr>
          <p:cNvPr id="8" name="Google Shape;8;p21"/>
          <p:cNvSpPr txBox="1"/>
          <p:nvPr>
            <p:ph idx="12" type="sldNum"/>
          </p:nvPr>
        </p:nvSpPr>
        <p:spPr>
          <a:xfrm>
            <a:off x="9319704" y="7046639"/>
            <a:ext cx="603600" cy="594900"/>
          </a:xfrm>
          <a:prstGeom prst="rect">
            <a:avLst/>
          </a:prstGeom>
          <a:noFill/>
          <a:ln>
            <a:noFill/>
          </a:ln>
        </p:spPr>
        <p:txBody>
          <a:bodyPr anchorCtr="0" anchor="ctr" bIns="113100" lIns="113100" spcFirstLastPara="1" rIns="113100" wrap="square" tIns="1131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45.png"/><Relationship Id="rId4" Type="http://schemas.openxmlformats.org/officeDocument/2006/relationships/hyperlink" Target="http://www.stevefund.org" TargetMode="External"/><Relationship Id="rId5" Type="http://schemas.openxmlformats.org/officeDocument/2006/relationships/image" Target="../media/image30.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0.xml"/><Relationship Id="rId3" Type="http://schemas.openxmlformats.org/officeDocument/2006/relationships/image" Target="../media/image1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1.xml"/><Relationship Id="rId3" Type="http://schemas.openxmlformats.org/officeDocument/2006/relationships/image" Target="../media/image1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2.xml"/><Relationship Id="rId3" Type="http://schemas.openxmlformats.org/officeDocument/2006/relationships/hyperlink" Target="http://5lovelanguages.com/learn"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3.xml"/><Relationship Id="rId3" Type="http://schemas.openxmlformats.org/officeDocument/2006/relationships/hyperlink" Target="http://5lovelanguages.com/learn"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4.xml"/><Relationship Id="rId3" Type="http://schemas.openxmlformats.org/officeDocument/2006/relationships/image" Target="../media/image11.png"/><Relationship Id="rId4" Type="http://schemas.openxmlformats.org/officeDocument/2006/relationships/image" Target="../media/image3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5.xml"/><Relationship Id="rId3" Type="http://schemas.openxmlformats.org/officeDocument/2006/relationships/image" Target="../media/image11.png"/></Relationships>
</file>

<file path=ppt/slides/_rels/slide16.xml.rels><?xml version="1.0" encoding="UTF-8" standalone="yes"?><Relationships xmlns="http://schemas.openxmlformats.org/package/2006/relationships"><Relationship Id="rId20" Type="http://schemas.openxmlformats.org/officeDocument/2006/relationships/hyperlink" Target="http://stevefund.org" TargetMode="External"/><Relationship Id="rId22" Type="http://schemas.openxmlformats.org/officeDocument/2006/relationships/hyperlink" Target="http://instagram.com/thestevefund" TargetMode="External"/><Relationship Id="rId21" Type="http://schemas.openxmlformats.org/officeDocument/2006/relationships/hyperlink" Target="http://stevefund.org/resources/knowledge-center/%20%20facebook.com/TheSteveFund/" TargetMode="External"/><Relationship Id="rId24" Type="http://schemas.openxmlformats.org/officeDocument/2006/relationships/hyperlink" Target="http://x.com/i/flow/login?redirect_after_login=%2Fthestevefund" TargetMode="External"/><Relationship Id="rId23" Type="http://schemas.openxmlformats.org/officeDocument/2006/relationships/hyperlink" Target="http://youtube.com/channel/UCnP35pt4PhI1UJQiHCRkPSQ/videos" TargetMode="External"/><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31.png"/><Relationship Id="rId4" Type="http://schemas.openxmlformats.org/officeDocument/2006/relationships/image" Target="../media/image11.png"/><Relationship Id="rId9" Type="http://schemas.openxmlformats.org/officeDocument/2006/relationships/hyperlink" Target="https://5lovelanguages.com/store/the-5-love-languages-of-teenagers-2" TargetMode="External"/><Relationship Id="rId26" Type="http://schemas.openxmlformats.org/officeDocument/2006/relationships/hyperlink" Target="https://apps.apple.com/us/app/i-am-daily-affirmations/id874656917" TargetMode="External"/><Relationship Id="rId25" Type="http://schemas.openxmlformats.org/officeDocument/2006/relationships/hyperlink" Target="mailto:info@stevefund.org" TargetMode="External"/><Relationship Id="rId28" Type="http://schemas.openxmlformats.org/officeDocument/2006/relationships/hyperlink" Target="https://apps.apple.com/us/app/i-am-daily-affirmations/id874656917" TargetMode="External"/><Relationship Id="rId27" Type="http://schemas.openxmlformats.org/officeDocument/2006/relationships/image" Target="../media/image41.png"/><Relationship Id="rId5" Type="http://schemas.openxmlformats.org/officeDocument/2006/relationships/image" Target="../media/image28.png"/><Relationship Id="rId6" Type="http://schemas.openxmlformats.org/officeDocument/2006/relationships/hyperlink" Target="https://5lovelanguages.com/store/the-5-love-languages-of-children" TargetMode="External"/><Relationship Id="rId29" Type="http://schemas.openxmlformats.org/officeDocument/2006/relationships/hyperlink" Target="https://apps.apple.com/us/app/headspace-sleep-meditation/id493145008" TargetMode="External"/><Relationship Id="rId7" Type="http://schemas.openxmlformats.org/officeDocument/2006/relationships/hyperlink" Target="https://5lovelanguages.com/store/the-5-love-languages-of-children" TargetMode="External"/><Relationship Id="rId8" Type="http://schemas.openxmlformats.org/officeDocument/2006/relationships/hyperlink" Target="https://5lovelanguages.com/store/the-5-love-languages-of-teenagers-2" TargetMode="External"/><Relationship Id="rId31" Type="http://schemas.openxmlformats.org/officeDocument/2006/relationships/hyperlink" Target="https://apps.apple.com/us/app/headspace-sleep-meditation/id493145008" TargetMode="External"/><Relationship Id="rId30" Type="http://schemas.openxmlformats.org/officeDocument/2006/relationships/hyperlink" Target="https://apps.apple.com/us/app/headspace-sleep-meditation/id493145008" TargetMode="External"/><Relationship Id="rId11" Type="http://schemas.openxmlformats.org/officeDocument/2006/relationships/hyperlink" Target="https://drive.google.com/file/d/1CYHZk41uY_5HuvvNQY67DreIWAp22RnH/view?usp=sharing_eil_se_dm&amp;ts=66db275d" TargetMode="External"/><Relationship Id="rId33" Type="http://schemas.openxmlformats.org/officeDocument/2006/relationships/image" Target="../media/image42.png"/><Relationship Id="rId10" Type="http://schemas.openxmlformats.org/officeDocument/2006/relationships/hyperlink" Target="https://drive.google.com/file/d/1CYHZk41uY_5HuvvNQY67DreIWAp22RnH/view?usp=sharing_eil_se_dm&amp;ts=66db275d" TargetMode="External"/><Relationship Id="rId32" Type="http://schemas.openxmlformats.org/officeDocument/2006/relationships/hyperlink" Target="https://apps.apple.com/us/app/gratitude-journal-prompts/id1372575227" TargetMode="External"/><Relationship Id="rId13" Type="http://schemas.openxmlformats.org/officeDocument/2006/relationships/hyperlink" Target="https://www.nbcdi.org/virtual-event-resources/" TargetMode="External"/><Relationship Id="rId35" Type="http://schemas.openxmlformats.org/officeDocument/2006/relationships/hyperlink" Target="https://apps.apple.com/us/app/gratitude-journal-prompts/id1372575227" TargetMode="External"/><Relationship Id="rId12" Type="http://schemas.openxmlformats.org/officeDocument/2006/relationships/hyperlink" Target="https://www.nbcdi.org/virtual-event-resources/" TargetMode="External"/><Relationship Id="rId34" Type="http://schemas.openxmlformats.org/officeDocument/2006/relationships/hyperlink" Target="https://apps.apple.com/us/app/gratitude-journal-prompts/id1372575227" TargetMode="External"/><Relationship Id="rId15" Type="http://schemas.openxmlformats.org/officeDocument/2006/relationships/hyperlink" Target="https://www.nbcdi.org/virtual-event-resources/" TargetMode="External"/><Relationship Id="rId37" Type="http://schemas.openxmlformats.org/officeDocument/2006/relationships/hyperlink" Target="https://apps.apple.com/us/app/headspace-sleep-meditation/id493145008" TargetMode="External"/><Relationship Id="rId14" Type="http://schemas.openxmlformats.org/officeDocument/2006/relationships/hyperlink" Target="https://www.nbcdi.org/virtual-event-resources/" TargetMode="External"/><Relationship Id="rId36" Type="http://schemas.openxmlformats.org/officeDocument/2006/relationships/hyperlink" Target="https://apps.apple.com/us/app/gratitude-journal-prompts/id1372575227" TargetMode="External"/><Relationship Id="rId17" Type="http://schemas.openxmlformats.org/officeDocument/2006/relationships/hyperlink" Target="https://namica.org/blog/music-that-makes-us-feel-good-playlist/#:~:text=Many%20bodies%20of%20research%20support,and%20lower%20our%20stress%20levels" TargetMode="External"/><Relationship Id="rId16" Type="http://schemas.openxmlformats.org/officeDocument/2006/relationships/hyperlink" Target="https://namica.org/blog/music-that-makes-us-feel-good-playlist/#:~:text=Many%20bodies%20of%20research%20support,and%20lower%20our%20stress%20levels" TargetMode="External"/><Relationship Id="rId38" Type="http://schemas.openxmlformats.org/officeDocument/2006/relationships/image" Target="../media/image35.png"/><Relationship Id="rId19" Type="http://schemas.openxmlformats.org/officeDocument/2006/relationships/hyperlink" Target="https://viacharacter.org/" TargetMode="External"/><Relationship Id="rId18" Type="http://schemas.openxmlformats.org/officeDocument/2006/relationships/hyperlink" Target="https://viacharacter.org/"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4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39.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4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3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image" Target="../media/image11.png"/><Relationship Id="rId4" Type="http://schemas.openxmlformats.org/officeDocument/2006/relationships/hyperlink" Target="https://www.youtube.com/watch?v=ZbZSe6N_BXs" TargetMode="External"/><Relationship Id="rId5" Type="http://schemas.openxmlformats.org/officeDocument/2006/relationships/hyperlink" Target="https://www.youtube.com/watch?v=ZbZSe6N_BXs"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 Id="rId3" Type="http://schemas.openxmlformats.org/officeDocument/2006/relationships/hyperlink" Target="https://www.viacharacter.org/" TargetMode="External"/><Relationship Id="rId4" Type="http://schemas.openxmlformats.org/officeDocument/2006/relationships/hyperlink" Target="http://viacharacter.org" TargetMode="External"/><Relationship Id="rId5" Type="http://schemas.openxmlformats.org/officeDocument/2006/relationships/image" Target="../media/image29.png"/><Relationship Id="rId6" Type="http://schemas.openxmlformats.org/officeDocument/2006/relationships/image" Target="../media/image11.png"/><Relationship Id="rId7" Type="http://schemas.openxmlformats.org/officeDocument/2006/relationships/image" Target="../media/image2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 Id="rId3" Type="http://schemas.openxmlformats.org/officeDocument/2006/relationships/image" Target="../media/image11.png"/><Relationship Id="rId4" Type="http://schemas.openxmlformats.org/officeDocument/2006/relationships/image" Target="../media/image2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8.xml"/><Relationship Id="rId3" Type="http://schemas.openxmlformats.org/officeDocument/2006/relationships/image" Target="../media/image1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9.xml"/><Relationship Id="rId3" Type="http://schemas.openxmlformats.org/officeDocument/2006/relationships/hyperlink" Target="https://www.pinterest.com/" TargetMode="External"/><Relationship Id="rId4" Type="http://schemas.openxmlformats.org/officeDocument/2006/relationships/hyperlink" Target="https://help.pinterest.com/en/article/add-a-pinterest-widget" TargetMode="External"/><Relationship Id="rId5"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7" name="Shape 287"/>
        <p:cNvGrpSpPr/>
        <p:nvPr/>
      </p:nvGrpSpPr>
      <p:grpSpPr>
        <a:xfrm>
          <a:off x="0" y="0"/>
          <a:ext cx="0" cy="0"/>
          <a:chOff x="0" y="0"/>
          <a:chExt cx="0" cy="0"/>
        </a:xfrm>
      </p:grpSpPr>
      <p:pic>
        <p:nvPicPr>
          <p:cNvPr id="288" name="Google Shape;288;p1"/>
          <p:cNvPicPr preferRelativeResize="0"/>
          <p:nvPr/>
        </p:nvPicPr>
        <p:blipFill rotWithShape="1">
          <a:blip r:embed="rId3">
            <a:alphaModFix/>
          </a:blip>
          <a:srcRect b="0" l="0" r="0" t="0"/>
          <a:stretch/>
        </p:blipFill>
        <p:spPr>
          <a:xfrm>
            <a:off x="-8749" y="11465"/>
            <a:ext cx="10058399" cy="7774635"/>
          </a:xfrm>
          <a:prstGeom prst="rect">
            <a:avLst/>
          </a:prstGeom>
          <a:noFill/>
          <a:ln>
            <a:noFill/>
          </a:ln>
        </p:spPr>
      </p:pic>
      <p:sp>
        <p:nvSpPr>
          <p:cNvPr id="289" name="Google Shape;289;p1"/>
          <p:cNvSpPr/>
          <p:nvPr/>
        </p:nvSpPr>
        <p:spPr>
          <a:xfrm>
            <a:off x="8750" y="7191800"/>
            <a:ext cx="10058400" cy="594300"/>
          </a:xfrm>
          <a:prstGeom prst="rect">
            <a:avLst/>
          </a:prstGeom>
          <a:solidFill>
            <a:srgbClr val="4576BB"/>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Barlow"/>
              <a:ea typeface="Barlow"/>
              <a:cs typeface="Barlow"/>
              <a:sym typeface="Barlow"/>
            </a:endParaRPr>
          </a:p>
        </p:txBody>
      </p:sp>
      <p:sp>
        <p:nvSpPr>
          <p:cNvPr id="290" name="Google Shape;290;p1"/>
          <p:cNvSpPr txBox="1"/>
          <p:nvPr/>
        </p:nvSpPr>
        <p:spPr>
          <a:xfrm>
            <a:off x="3144750" y="6242825"/>
            <a:ext cx="3500700" cy="9069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400"/>
              <a:buFont typeface="Arial"/>
              <a:buNone/>
            </a:pPr>
            <a:r>
              <a:rPr b="0" i="0" lang="en" sz="2400" u="none" cap="none" strike="noStrike">
                <a:solidFill>
                  <a:srgbClr val="93C47D"/>
                </a:solidFill>
                <a:latin typeface="Architects Daughter"/>
                <a:ea typeface="Architects Daughter"/>
                <a:cs typeface="Architects Daughter"/>
                <a:sym typeface="Architects Daughter"/>
              </a:rPr>
              <a:t>Self-Care Journal</a:t>
            </a:r>
            <a:endParaRPr b="0" i="0" sz="2400" u="none" cap="none" strike="noStrike">
              <a:solidFill>
                <a:srgbClr val="93C47D"/>
              </a:solidFill>
              <a:latin typeface="Architects Daughter"/>
              <a:ea typeface="Architects Daughter"/>
              <a:cs typeface="Architects Daughter"/>
              <a:sym typeface="Architects Daughter"/>
            </a:endParaRPr>
          </a:p>
        </p:txBody>
      </p:sp>
      <p:sp>
        <p:nvSpPr>
          <p:cNvPr id="291" name="Google Shape;291;p1"/>
          <p:cNvSpPr txBox="1"/>
          <p:nvPr/>
        </p:nvSpPr>
        <p:spPr>
          <a:xfrm>
            <a:off x="775275" y="7317900"/>
            <a:ext cx="8782200" cy="454500"/>
          </a:xfrm>
          <a:prstGeom prst="rect">
            <a:avLst/>
          </a:prstGeom>
          <a:noFill/>
          <a:ln>
            <a:noFill/>
          </a:ln>
        </p:spPr>
        <p:txBody>
          <a:bodyPr anchorCtr="0" anchor="t" bIns="91425" lIns="91425" spcFirstLastPara="1" rIns="91425" wrap="square" tIns="91425">
            <a:noAutofit/>
          </a:bodyPr>
          <a:lstStyle/>
          <a:p>
            <a:pPr indent="0" lvl="0" marL="0" marR="0" rtl="0" algn="ctr">
              <a:lnSpc>
                <a:spcPct val="130000"/>
              </a:lnSpc>
              <a:spcBef>
                <a:spcPts val="0"/>
              </a:spcBef>
              <a:spcAft>
                <a:spcPts val="0"/>
              </a:spcAft>
              <a:buClr>
                <a:srgbClr val="000000"/>
              </a:buClr>
              <a:buSzPts val="1200"/>
              <a:buFont typeface="Arial"/>
              <a:buNone/>
            </a:pPr>
            <a:r>
              <a:rPr b="0" i="0" lang="en" sz="1200" u="none" cap="none" strike="noStrike">
                <a:solidFill>
                  <a:schemeClr val="lt1"/>
                </a:solidFill>
                <a:latin typeface="Nunito Medium"/>
                <a:ea typeface="Nunito Medium"/>
                <a:cs typeface="Nunito Medium"/>
                <a:sym typeface="Nunito Medium"/>
              </a:rPr>
              <a:t>A wellness journal produced by The Steve Fund’s Family Support Initiative.   </a:t>
            </a:r>
            <a:r>
              <a:rPr b="0" i="0" lang="en" sz="1200" u="none" cap="none" strike="noStrike">
                <a:solidFill>
                  <a:schemeClr val="lt1"/>
                </a:solidFill>
                <a:uFill>
                  <a:noFill/>
                </a:uFill>
                <a:latin typeface="Poppins SemiBold"/>
                <a:ea typeface="Poppins SemiBold"/>
                <a:cs typeface="Poppins SemiBold"/>
                <a:sym typeface="Poppins SemiBold"/>
                <a:hlinkClick r:id="rId4">
                  <a:extLst>
                    <a:ext uri="{A12FA001-AC4F-418D-AE19-62706E023703}">
                      <ahyp:hlinkClr val="tx"/>
                    </a:ext>
                  </a:extLst>
                </a:hlinkClick>
              </a:rPr>
              <a:t>www.stevefund.org</a:t>
            </a:r>
            <a:endParaRPr b="0" i="0" sz="1200" u="none" cap="none" strike="noStrike">
              <a:solidFill>
                <a:schemeClr val="lt1"/>
              </a:solidFill>
              <a:latin typeface="Poppins SemiBold"/>
              <a:ea typeface="Poppins SemiBold"/>
              <a:cs typeface="Poppins SemiBold"/>
              <a:sym typeface="Poppins SemiBold"/>
            </a:endParaRPr>
          </a:p>
          <a:p>
            <a:pPr indent="0" lvl="0" marL="0" marR="0" rtl="0" algn="l">
              <a:lnSpc>
                <a:spcPct val="115000"/>
              </a:lnSpc>
              <a:spcBef>
                <a:spcPts val="0"/>
              </a:spcBef>
              <a:spcAft>
                <a:spcPts val="0"/>
              </a:spcAft>
              <a:buClr>
                <a:srgbClr val="000000"/>
              </a:buClr>
              <a:buSzPts val="1200"/>
              <a:buFont typeface="Arial"/>
              <a:buNone/>
            </a:pPr>
            <a:r>
              <a:t/>
            </a:r>
            <a:endParaRPr b="0" i="0" sz="1200" u="none" cap="none" strike="noStrike">
              <a:solidFill>
                <a:schemeClr val="lt1"/>
              </a:solidFill>
              <a:latin typeface="Comfortaa"/>
              <a:ea typeface="Comfortaa"/>
              <a:cs typeface="Comfortaa"/>
              <a:sym typeface="Comfortaa"/>
            </a:endParaRPr>
          </a:p>
        </p:txBody>
      </p:sp>
      <p:pic>
        <p:nvPicPr>
          <p:cNvPr descr="A green and blue text on a black background&#10;&#10;Description automatically generated" id="292" name="Google Shape;292;p1"/>
          <p:cNvPicPr preferRelativeResize="0"/>
          <p:nvPr/>
        </p:nvPicPr>
        <p:blipFill rotWithShape="1">
          <a:blip r:embed="rId5">
            <a:alphaModFix/>
          </a:blip>
          <a:srcRect b="0" l="0" r="0" t="0"/>
          <a:stretch/>
        </p:blipFill>
        <p:spPr>
          <a:xfrm>
            <a:off x="7113319" y="487163"/>
            <a:ext cx="1897892" cy="610626"/>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9" name="Shape 449"/>
        <p:cNvGrpSpPr/>
        <p:nvPr/>
      </p:nvGrpSpPr>
      <p:grpSpPr>
        <a:xfrm>
          <a:off x="0" y="0"/>
          <a:ext cx="0" cy="0"/>
          <a:chOff x="0" y="0"/>
          <a:chExt cx="0" cy="0"/>
        </a:xfrm>
      </p:grpSpPr>
      <p:pic>
        <p:nvPicPr>
          <p:cNvPr id="450" name="Google Shape;450;p10"/>
          <p:cNvPicPr preferRelativeResize="0"/>
          <p:nvPr/>
        </p:nvPicPr>
        <p:blipFill rotWithShape="1">
          <a:blip r:embed="rId3">
            <a:alphaModFix/>
          </a:blip>
          <a:srcRect b="0" l="0" r="0" t="0"/>
          <a:stretch/>
        </p:blipFill>
        <p:spPr>
          <a:xfrm>
            <a:off x="8988250" y="151450"/>
            <a:ext cx="967025" cy="962825"/>
          </a:xfrm>
          <a:prstGeom prst="rect">
            <a:avLst/>
          </a:prstGeom>
          <a:noFill/>
          <a:ln>
            <a:noFill/>
          </a:ln>
        </p:spPr>
      </p:pic>
      <p:sp>
        <p:nvSpPr>
          <p:cNvPr id="451" name="Google Shape;451;p10"/>
          <p:cNvSpPr txBox="1"/>
          <p:nvPr>
            <p:ph idx="1" type="body"/>
          </p:nvPr>
        </p:nvSpPr>
        <p:spPr>
          <a:xfrm>
            <a:off x="4967175" y="3085600"/>
            <a:ext cx="3093600" cy="363600"/>
          </a:xfrm>
          <a:prstGeom prst="rect">
            <a:avLst/>
          </a:prstGeom>
          <a:noFill/>
          <a:ln>
            <a:noFill/>
          </a:ln>
        </p:spPr>
        <p:txBody>
          <a:bodyPr anchorCtr="0" anchor="ctr" bIns="113100" lIns="113100" spcFirstLastPara="1" rIns="113100" wrap="square" tIns="113100">
            <a:noAutofit/>
          </a:bodyPr>
          <a:lstStyle/>
          <a:p>
            <a:pPr indent="0" lvl="0" marL="0" rtl="0" algn="ctr">
              <a:lnSpc>
                <a:spcPct val="115000"/>
              </a:lnSpc>
              <a:spcBef>
                <a:spcPts val="0"/>
              </a:spcBef>
              <a:spcAft>
                <a:spcPts val="1500"/>
              </a:spcAft>
              <a:buSzPts val="900"/>
              <a:buNone/>
            </a:pPr>
            <a:r>
              <a:t/>
            </a:r>
            <a:endParaRPr/>
          </a:p>
        </p:txBody>
      </p:sp>
      <p:sp>
        <p:nvSpPr>
          <p:cNvPr id="452" name="Google Shape;452;p10"/>
          <p:cNvSpPr txBox="1"/>
          <p:nvPr>
            <p:ph idx="2" type="body"/>
          </p:nvPr>
        </p:nvSpPr>
        <p:spPr>
          <a:xfrm>
            <a:off x="4967175" y="3771400"/>
            <a:ext cx="3093600" cy="363600"/>
          </a:xfrm>
          <a:prstGeom prst="rect">
            <a:avLst/>
          </a:prstGeom>
          <a:noFill/>
          <a:ln>
            <a:noFill/>
          </a:ln>
        </p:spPr>
        <p:txBody>
          <a:bodyPr anchorCtr="0" anchor="ctr" bIns="113100" lIns="113100" spcFirstLastPara="1" rIns="113100" wrap="square" tIns="113100">
            <a:noAutofit/>
          </a:bodyPr>
          <a:lstStyle/>
          <a:p>
            <a:pPr indent="0" lvl="0" marL="0" rtl="0" algn="ctr">
              <a:lnSpc>
                <a:spcPct val="115000"/>
              </a:lnSpc>
              <a:spcBef>
                <a:spcPts val="0"/>
              </a:spcBef>
              <a:spcAft>
                <a:spcPts val="1500"/>
              </a:spcAft>
              <a:buSzPts val="900"/>
              <a:buNone/>
            </a:pPr>
            <a:r>
              <a:t/>
            </a:r>
            <a:endParaRPr/>
          </a:p>
        </p:txBody>
      </p:sp>
      <p:sp>
        <p:nvSpPr>
          <p:cNvPr id="453" name="Google Shape;453;p10"/>
          <p:cNvSpPr txBox="1"/>
          <p:nvPr>
            <p:ph idx="3" type="body"/>
          </p:nvPr>
        </p:nvSpPr>
        <p:spPr>
          <a:xfrm>
            <a:off x="4967175" y="4381000"/>
            <a:ext cx="3093600" cy="363600"/>
          </a:xfrm>
          <a:prstGeom prst="rect">
            <a:avLst/>
          </a:prstGeom>
          <a:noFill/>
          <a:ln>
            <a:noFill/>
          </a:ln>
        </p:spPr>
        <p:txBody>
          <a:bodyPr anchorCtr="0" anchor="ctr" bIns="113100" lIns="113100" spcFirstLastPara="1" rIns="113100" wrap="square" tIns="113100">
            <a:noAutofit/>
          </a:bodyPr>
          <a:lstStyle/>
          <a:p>
            <a:pPr indent="0" lvl="0" marL="0" rtl="0" algn="ctr">
              <a:lnSpc>
                <a:spcPct val="115000"/>
              </a:lnSpc>
              <a:spcBef>
                <a:spcPts val="0"/>
              </a:spcBef>
              <a:spcAft>
                <a:spcPts val="1500"/>
              </a:spcAft>
              <a:buSzPts val="900"/>
              <a:buNone/>
            </a:pPr>
            <a:r>
              <a:t/>
            </a:r>
            <a:endParaRPr/>
          </a:p>
        </p:txBody>
      </p:sp>
      <p:sp>
        <p:nvSpPr>
          <p:cNvPr id="454" name="Google Shape;454;p10"/>
          <p:cNvSpPr txBox="1"/>
          <p:nvPr>
            <p:ph idx="4" type="body"/>
          </p:nvPr>
        </p:nvSpPr>
        <p:spPr>
          <a:xfrm>
            <a:off x="5274175" y="5066800"/>
            <a:ext cx="2408700" cy="363600"/>
          </a:xfrm>
          <a:prstGeom prst="rect">
            <a:avLst/>
          </a:prstGeom>
          <a:noFill/>
          <a:ln>
            <a:noFill/>
          </a:ln>
        </p:spPr>
        <p:txBody>
          <a:bodyPr anchorCtr="0" anchor="ctr" bIns="113100" lIns="113100" spcFirstLastPara="1" rIns="113100" wrap="square" tIns="113100">
            <a:noAutofit/>
          </a:bodyPr>
          <a:lstStyle/>
          <a:p>
            <a:pPr indent="0" lvl="0" marL="0" rtl="0" algn="ctr">
              <a:lnSpc>
                <a:spcPct val="115000"/>
              </a:lnSpc>
              <a:spcBef>
                <a:spcPts val="0"/>
              </a:spcBef>
              <a:spcAft>
                <a:spcPts val="1500"/>
              </a:spcAft>
              <a:buSzPts val="900"/>
              <a:buNone/>
            </a:pPr>
            <a:r>
              <a:t/>
            </a:r>
            <a:endParaRPr/>
          </a:p>
        </p:txBody>
      </p:sp>
      <p:sp>
        <p:nvSpPr>
          <p:cNvPr id="455" name="Google Shape;455;p10"/>
          <p:cNvSpPr txBox="1"/>
          <p:nvPr>
            <p:ph idx="5" type="body"/>
          </p:nvPr>
        </p:nvSpPr>
        <p:spPr>
          <a:xfrm>
            <a:off x="5667775" y="5676400"/>
            <a:ext cx="1692600" cy="287400"/>
          </a:xfrm>
          <a:prstGeom prst="rect">
            <a:avLst/>
          </a:prstGeom>
          <a:noFill/>
          <a:ln>
            <a:noFill/>
          </a:ln>
        </p:spPr>
        <p:txBody>
          <a:bodyPr anchorCtr="0" anchor="ctr" bIns="113100" lIns="113100" spcFirstLastPara="1" rIns="113100" wrap="square" tIns="113100">
            <a:noAutofit/>
          </a:bodyPr>
          <a:lstStyle/>
          <a:p>
            <a:pPr indent="0" lvl="0" marL="0" rtl="0" algn="ctr">
              <a:lnSpc>
                <a:spcPct val="115000"/>
              </a:lnSpc>
              <a:spcBef>
                <a:spcPts val="0"/>
              </a:spcBef>
              <a:spcAft>
                <a:spcPts val="1500"/>
              </a:spcAft>
              <a:buSzPts val="900"/>
              <a:buNone/>
            </a:pPr>
            <a:r>
              <a:t/>
            </a:r>
            <a:endParaRPr/>
          </a:p>
        </p:txBody>
      </p:sp>
      <p:sp>
        <p:nvSpPr>
          <p:cNvPr id="456" name="Google Shape;456;p10"/>
          <p:cNvSpPr txBox="1"/>
          <p:nvPr>
            <p:ph idx="6" type="body"/>
          </p:nvPr>
        </p:nvSpPr>
        <p:spPr>
          <a:xfrm>
            <a:off x="5959025" y="6133600"/>
            <a:ext cx="1102200" cy="287400"/>
          </a:xfrm>
          <a:prstGeom prst="rect">
            <a:avLst/>
          </a:prstGeom>
          <a:noFill/>
          <a:ln>
            <a:noFill/>
          </a:ln>
        </p:spPr>
        <p:txBody>
          <a:bodyPr anchorCtr="0" anchor="ctr" bIns="113100" lIns="113100" spcFirstLastPara="1" rIns="113100" wrap="square" tIns="113100">
            <a:noAutofit/>
          </a:bodyPr>
          <a:lstStyle/>
          <a:p>
            <a:pPr indent="0" lvl="0" marL="0" rtl="0" algn="ctr">
              <a:lnSpc>
                <a:spcPct val="115000"/>
              </a:lnSpc>
              <a:spcBef>
                <a:spcPts val="0"/>
              </a:spcBef>
              <a:spcAft>
                <a:spcPts val="1500"/>
              </a:spcAft>
              <a:buSzPts val="900"/>
              <a:buNone/>
            </a:pPr>
            <a:r>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0" name="Shape 460"/>
        <p:cNvGrpSpPr/>
        <p:nvPr/>
      </p:nvGrpSpPr>
      <p:grpSpPr>
        <a:xfrm>
          <a:off x="0" y="0"/>
          <a:ext cx="0" cy="0"/>
          <a:chOff x="0" y="0"/>
          <a:chExt cx="0" cy="0"/>
        </a:xfrm>
      </p:grpSpPr>
      <p:sp>
        <p:nvSpPr>
          <p:cNvPr id="461" name="Google Shape;461;p11"/>
          <p:cNvSpPr txBox="1"/>
          <p:nvPr>
            <p:ph idx="1" type="body"/>
          </p:nvPr>
        </p:nvSpPr>
        <p:spPr>
          <a:xfrm>
            <a:off x="2071575" y="3085600"/>
            <a:ext cx="3093600" cy="363600"/>
          </a:xfrm>
          <a:prstGeom prst="rect">
            <a:avLst/>
          </a:prstGeom>
          <a:noFill/>
          <a:ln>
            <a:noFill/>
          </a:ln>
        </p:spPr>
        <p:txBody>
          <a:bodyPr anchorCtr="0" anchor="ctr" bIns="113100" lIns="113100" spcFirstLastPara="1" rIns="113100" wrap="square" tIns="113100">
            <a:noAutofit/>
          </a:bodyPr>
          <a:lstStyle/>
          <a:p>
            <a:pPr indent="0" lvl="0" marL="0" rtl="0" algn="ctr">
              <a:lnSpc>
                <a:spcPct val="115000"/>
              </a:lnSpc>
              <a:spcBef>
                <a:spcPts val="0"/>
              </a:spcBef>
              <a:spcAft>
                <a:spcPts val="1500"/>
              </a:spcAft>
              <a:buSzPts val="900"/>
              <a:buNone/>
            </a:pPr>
            <a:r>
              <a:t/>
            </a:r>
            <a:endParaRPr/>
          </a:p>
        </p:txBody>
      </p:sp>
      <p:sp>
        <p:nvSpPr>
          <p:cNvPr id="462" name="Google Shape;462;p11"/>
          <p:cNvSpPr txBox="1"/>
          <p:nvPr>
            <p:ph idx="2" type="body"/>
          </p:nvPr>
        </p:nvSpPr>
        <p:spPr>
          <a:xfrm>
            <a:off x="2071575" y="3771400"/>
            <a:ext cx="3093600" cy="363600"/>
          </a:xfrm>
          <a:prstGeom prst="rect">
            <a:avLst/>
          </a:prstGeom>
          <a:noFill/>
          <a:ln>
            <a:noFill/>
          </a:ln>
        </p:spPr>
        <p:txBody>
          <a:bodyPr anchorCtr="0" anchor="ctr" bIns="113100" lIns="113100" spcFirstLastPara="1" rIns="113100" wrap="square" tIns="113100">
            <a:noAutofit/>
          </a:bodyPr>
          <a:lstStyle/>
          <a:p>
            <a:pPr indent="0" lvl="0" marL="0" rtl="0" algn="ctr">
              <a:lnSpc>
                <a:spcPct val="115000"/>
              </a:lnSpc>
              <a:spcBef>
                <a:spcPts val="0"/>
              </a:spcBef>
              <a:spcAft>
                <a:spcPts val="1500"/>
              </a:spcAft>
              <a:buSzPts val="900"/>
              <a:buNone/>
            </a:pPr>
            <a:r>
              <a:t/>
            </a:r>
            <a:endParaRPr/>
          </a:p>
        </p:txBody>
      </p:sp>
      <p:sp>
        <p:nvSpPr>
          <p:cNvPr id="463" name="Google Shape;463;p11"/>
          <p:cNvSpPr txBox="1"/>
          <p:nvPr>
            <p:ph idx="3" type="body"/>
          </p:nvPr>
        </p:nvSpPr>
        <p:spPr>
          <a:xfrm>
            <a:off x="2071575" y="4381000"/>
            <a:ext cx="3093600" cy="363600"/>
          </a:xfrm>
          <a:prstGeom prst="rect">
            <a:avLst/>
          </a:prstGeom>
          <a:noFill/>
          <a:ln>
            <a:noFill/>
          </a:ln>
        </p:spPr>
        <p:txBody>
          <a:bodyPr anchorCtr="0" anchor="ctr" bIns="113100" lIns="113100" spcFirstLastPara="1" rIns="113100" wrap="square" tIns="113100">
            <a:noAutofit/>
          </a:bodyPr>
          <a:lstStyle/>
          <a:p>
            <a:pPr indent="0" lvl="0" marL="0" rtl="0" algn="ctr">
              <a:lnSpc>
                <a:spcPct val="115000"/>
              </a:lnSpc>
              <a:spcBef>
                <a:spcPts val="0"/>
              </a:spcBef>
              <a:spcAft>
                <a:spcPts val="1500"/>
              </a:spcAft>
              <a:buSzPts val="900"/>
              <a:buNone/>
            </a:pPr>
            <a:r>
              <a:t/>
            </a:r>
            <a:endParaRPr/>
          </a:p>
        </p:txBody>
      </p:sp>
      <p:sp>
        <p:nvSpPr>
          <p:cNvPr id="464" name="Google Shape;464;p11"/>
          <p:cNvSpPr txBox="1"/>
          <p:nvPr>
            <p:ph idx="4" type="body"/>
          </p:nvPr>
        </p:nvSpPr>
        <p:spPr>
          <a:xfrm>
            <a:off x="2378575" y="5066800"/>
            <a:ext cx="2408700" cy="363600"/>
          </a:xfrm>
          <a:prstGeom prst="rect">
            <a:avLst/>
          </a:prstGeom>
          <a:noFill/>
          <a:ln>
            <a:noFill/>
          </a:ln>
        </p:spPr>
        <p:txBody>
          <a:bodyPr anchorCtr="0" anchor="ctr" bIns="113100" lIns="113100" spcFirstLastPara="1" rIns="113100" wrap="square" tIns="113100">
            <a:noAutofit/>
          </a:bodyPr>
          <a:lstStyle/>
          <a:p>
            <a:pPr indent="0" lvl="0" marL="0" rtl="0" algn="ctr">
              <a:lnSpc>
                <a:spcPct val="115000"/>
              </a:lnSpc>
              <a:spcBef>
                <a:spcPts val="0"/>
              </a:spcBef>
              <a:spcAft>
                <a:spcPts val="1500"/>
              </a:spcAft>
              <a:buSzPts val="900"/>
              <a:buNone/>
            </a:pPr>
            <a:r>
              <a:t/>
            </a:r>
            <a:endParaRPr/>
          </a:p>
        </p:txBody>
      </p:sp>
      <p:sp>
        <p:nvSpPr>
          <p:cNvPr id="465" name="Google Shape;465;p11"/>
          <p:cNvSpPr txBox="1"/>
          <p:nvPr>
            <p:ph idx="5" type="body"/>
          </p:nvPr>
        </p:nvSpPr>
        <p:spPr>
          <a:xfrm>
            <a:off x="2772175" y="5676400"/>
            <a:ext cx="1692600" cy="287400"/>
          </a:xfrm>
          <a:prstGeom prst="rect">
            <a:avLst/>
          </a:prstGeom>
          <a:noFill/>
          <a:ln>
            <a:noFill/>
          </a:ln>
        </p:spPr>
        <p:txBody>
          <a:bodyPr anchorCtr="0" anchor="ctr" bIns="113100" lIns="113100" spcFirstLastPara="1" rIns="113100" wrap="square" tIns="113100">
            <a:noAutofit/>
          </a:bodyPr>
          <a:lstStyle/>
          <a:p>
            <a:pPr indent="0" lvl="0" marL="0" rtl="0" algn="ctr">
              <a:lnSpc>
                <a:spcPct val="115000"/>
              </a:lnSpc>
              <a:spcBef>
                <a:spcPts val="0"/>
              </a:spcBef>
              <a:spcAft>
                <a:spcPts val="1500"/>
              </a:spcAft>
              <a:buSzPts val="900"/>
              <a:buNone/>
            </a:pPr>
            <a:r>
              <a:t/>
            </a:r>
            <a:endParaRPr/>
          </a:p>
        </p:txBody>
      </p:sp>
      <p:sp>
        <p:nvSpPr>
          <p:cNvPr id="466" name="Google Shape;466;p11"/>
          <p:cNvSpPr txBox="1"/>
          <p:nvPr>
            <p:ph idx="6" type="body"/>
          </p:nvPr>
        </p:nvSpPr>
        <p:spPr>
          <a:xfrm>
            <a:off x="3063425" y="6133600"/>
            <a:ext cx="1102200" cy="287400"/>
          </a:xfrm>
          <a:prstGeom prst="rect">
            <a:avLst/>
          </a:prstGeom>
          <a:noFill/>
          <a:ln>
            <a:noFill/>
          </a:ln>
        </p:spPr>
        <p:txBody>
          <a:bodyPr anchorCtr="0" anchor="ctr" bIns="113100" lIns="113100" spcFirstLastPara="1" rIns="113100" wrap="square" tIns="113100">
            <a:noAutofit/>
          </a:bodyPr>
          <a:lstStyle/>
          <a:p>
            <a:pPr indent="0" lvl="0" marL="0" rtl="0" algn="ctr">
              <a:lnSpc>
                <a:spcPct val="115000"/>
              </a:lnSpc>
              <a:spcBef>
                <a:spcPts val="0"/>
              </a:spcBef>
              <a:spcAft>
                <a:spcPts val="1500"/>
              </a:spcAft>
              <a:buSzPts val="900"/>
              <a:buNone/>
            </a:pPr>
            <a:r>
              <a:t/>
            </a:r>
            <a:endParaRPr/>
          </a:p>
        </p:txBody>
      </p:sp>
      <p:pic>
        <p:nvPicPr>
          <p:cNvPr id="467" name="Google Shape;467;p11"/>
          <p:cNvPicPr preferRelativeResize="0"/>
          <p:nvPr/>
        </p:nvPicPr>
        <p:blipFill rotWithShape="1">
          <a:blip r:embed="rId3">
            <a:alphaModFix/>
          </a:blip>
          <a:srcRect b="0" l="0" r="0" t="0"/>
          <a:stretch/>
        </p:blipFill>
        <p:spPr>
          <a:xfrm>
            <a:off x="8988250" y="151450"/>
            <a:ext cx="967025" cy="96282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1" name="Shape 471"/>
        <p:cNvGrpSpPr/>
        <p:nvPr/>
      </p:nvGrpSpPr>
      <p:grpSpPr>
        <a:xfrm>
          <a:off x="0" y="0"/>
          <a:ext cx="0" cy="0"/>
          <a:chOff x="0" y="0"/>
          <a:chExt cx="0" cy="0"/>
        </a:xfrm>
      </p:grpSpPr>
      <p:sp>
        <p:nvSpPr>
          <p:cNvPr id="472" name="Google Shape;472;p12"/>
          <p:cNvSpPr txBox="1"/>
          <p:nvPr/>
        </p:nvSpPr>
        <p:spPr>
          <a:xfrm>
            <a:off x="6470875" y="6883525"/>
            <a:ext cx="3311400" cy="7269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rPr b="1" i="0" lang="en" sz="1100" u="none" cap="none" strike="noStrike">
                <a:solidFill>
                  <a:srgbClr val="3C78D8"/>
                </a:solidFill>
                <a:latin typeface="Barlow"/>
                <a:ea typeface="Barlow"/>
                <a:cs typeface="Barlow"/>
                <a:sym typeface="Barlow"/>
              </a:rPr>
              <a:t>Interested in learning more? </a:t>
            </a:r>
            <a:br>
              <a:rPr b="1" i="0" lang="en" sz="900" u="none" cap="none" strike="noStrike">
                <a:solidFill>
                  <a:srgbClr val="434343"/>
                </a:solidFill>
                <a:latin typeface="Barlow"/>
                <a:ea typeface="Barlow"/>
                <a:cs typeface="Barlow"/>
                <a:sym typeface="Barlow"/>
              </a:rPr>
            </a:br>
            <a:r>
              <a:rPr b="0" i="0" lang="en" sz="900" u="none" cap="none" strike="noStrike">
                <a:solidFill>
                  <a:srgbClr val="434343"/>
                </a:solidFill>
                <a:latin typeface="Barlow"/>
                <a:ea typeface="Barlow"/>
                <a:cs typeface="Barlow"/>
                <a:sym typeface="Barlow"/>
              </a:rPr>
              <a:t>Learn more about the 5 Love Languages and related books at </a:t>
            </a:r>
            <a:r>
              <a:rPr b="0" i="0" lang="en" sz="900" u="sng" cap="none" strike="noStrike">
                <a:solidFill>
                  <a:schemeClr val="hlink"/>
                </a:solidFill>
                <a:latin typeface="Barlow"/>
                <a:ea typeface="Barlow"/>
                <a:cs typeface="Barlow"/>
                <a:sym typeface="Barlow"/>
                <a:hlinkClick r:id="rId3"/>
              </a:rPr>
              <a:t>5lovelanguages.com/learn</a:t>
            </a:r>
            <a:r>
              <a:rPr b="0" i="0" lang="en" sz="900" u="none" cap="none" strike="noStrike">
                <a:solidFill>
                  <a:srgbClr val="434343"/>
                </a:solidFill>
                <a:latin typeface="Barlow"/>
                <a:ea typeface="Barlow"/>
                <a:cs typeface="Barlow"/>
                <a:sym typeface="Barlow"/>
              </a:rPr>
              <a:t> </a:t>
            </a:r>
            <a:endParaRPr b="1" i="0" sz="900" u="none" cap="none" strike="noStrike">
              <a:solidFill>
                <a:srgbClr val="434343"/>
              </a:solidFill>
              <a:latin typeface="Barlow"/>
              <a:ea typeface="Barlow"/>
              <a:cs typeface="Barlow"/>
              <a:sym typeface="Barlow"/>
            </a:endParaRPr>
          </a:p>
        </p:txBody>
      </p:sp>
      <p:sp>
        <p:nvSpPr>
          <p:cNvPr id="473" name="Google Shape;473;p12"/>
          <p:cNvSpPr txBox="1"/>
          <p:nvPr>
            <p:ph idx="1" type="body"/>
          </p:nvPr>
        </p:nvSpPr>
        <p:spPr>
          <a:xfrm>
            <a:off x="2097250" y="7113175"/>
            <a:ext cx="3230700" cy="277200"/>
          </a:xfrm>
          <a:prstGeom prst="rect">
            <a:avLst/>
          </a:prstGeom>
          <a:noFill/>
          <a:ln>
            <a:noFill/>
          </a:ln>
        </p:spPr>
        <p:txBody>
          <a:bodyPr anchorCtr="0" anchor="t" bIns="113100" lIns="113100" spcFirstLastPara="1" rIns="113100" wrap="square" tIns="113100">
            <a:noAutofit/>
          </a:bodyPr>
          <a:lstStyle/>
          <a:p>
            <a:pPr indent="0" lvl="0" marL="0" rtl="0" algn="l">
              <a:lnSpc>
                <a:spcPct val="115000"/>
              </a:lnSpc>
              <a:spcBef>
                <a:spcPts val="0"/>
              </a:spcBef>
              <a:spcAft>
                <a:spcPts val="1500"/>
              </a:spcAft>
              <a:buSzPts val="1000"/>
              <a:buNone/>
            </a:pPr>
            <a:r>
              <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7" name="Shape 477"/>
        <p:cNvGrpSpPr/>
        <p:nvPr/>
      </p:nvGrpSpPr>
      <p:grpSpPr>
        <a:xfrm>
          <a:off x="0" y="0"/>
          <a:ext cx="0" cy="0"/>
          <a:chOff x="0" y="0"/>
          <a:chExt cx="0" cy="0"/>
        </a:xfrm>
      </p:grpSpPr>
      <p:sp>
        <p:nvSpPr>
          <p:cNvPr id="478" name="Google Shape;478;p13"/>
          <p:cNvSpPr txBox="1"/>
          <p:nvPr/>
        </p:nvSpPr>
        <p:spPr>
          <a:xfrm>
            <a:off x="6470875" y="6883525"/>
            <a:ext cx="3311400" cy="7269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rPr b="1" i="0" lang="en" sz="1100" u="none" cap="none" strike="noStrike">
                <a:solidFill>
                  <a:srgbClr val="3C78D8"/>
                </a:solidFill>
                <a:latin typeface="Barlow"/>
                <a:ea typeface="Barlow"/>
                <a:cs typeface="Barlow"/>
                <a:sym typeface="Barlow"/>
              </a:rPr>
              <a:t>Interested in learning more? </a:t>
            </a:r>
            <a:br>
              <a:rPr b="1" i="0" lang="en" sz="900" u="none" cap="none" strike="noStrike">
                <a:solidFill>
                  <a:srgbClr val="434343"/>
                </a:solidFill>
                <a:latin typeface="Barlow"/>
                <a:ea typeface="Barlow"/>
                <a:cs typeface="Barlow"/>
                <a:sym typeface="Barlow"/>
              </a:rPr>
            </a:br>
            <a:r>
              <a:rPr b="0" i="0" lang="en" sz="900" u="none" cap="none" strike="noStrike">
                <a:solidFill>
                  <a:srgbClr val="434343"/>
                </a:solidFill>
                <a:latin typeface="Barlow"/>
                <a:ea typeface="Barlow"/>
                <a:cs typeface="Barlow"/>
                <a:sym typeface="Barlow"/>
              </a:rPr>
              <a:t>Learn more about the 5 Love Languages and related books at </a:t>
            </a:r>
            <a:r>
              <a:rPr b="0" i="0" lang="en" sz="900" u="sng" cap="none" strike="noStrike">
                <a:solidFill>
                  <a:schemeClr val="hlink"/>
                </a:solidFill>
                <a:latin typeface="Barlow"/>
                <a:ea typeface="Barlow"/>
                <a:cs typeface="Barlow"/>
                <a:sym typeface="Barlow"/>
                <a:hlinkClick r:id="rId3"/>
              </a:rPr>
              <a:t>5lovelanguages.com/learn</a:t>
            </a:r>
            <a:r>
              <a:rPr b="0" i="0" lang="en" sz="900" u="none" cap="none" strike="noStrike">
                <a:solidFill>
                  <a:srgbClr val="434343"/>
                </a:solidFill>
                <a:latin typeface="Barlow"/>
                <a:ea typeface="Barlow"/>
                <a:cs typeface="Barlow"/>
                <a:sym typeface="Barlow"/>
              </a:rPr>
              <a:t> </a:t>
            </a:r>
            <a:endParaRPr b="1" i="0" sz="900" u="none" cap="none" strike="noStrike">
              <a:solidFill>
                <a:srgbClr val="434343"/>
              </a:solidFill>
              <a:latin typeface="Barlow"/>
              <a:ea typeface="Barlow"/>
              <a:cs typeface="Barlow"/>
              <a:sym typeface="Barlow"/>
            </a:endParaRPr>
          </a:p>
        </p:txBody>
      </p:sp>
      <p:sp>
        <p:nvSpPr>
          <p:cNvPr id="479" name="Google Shape;479;p13"/>
          <p:cNvSpPr txBox="1"/>
          <p:nvPr>
            <p:ph idx="1" type="body"/>
          </p:nvPr>
        </p:nvSpPr>
        <p:spPr>
          <a:xfrm>
            <a:off x="2097250" y="7113175"/>
            <a:ext cx="3230700" cy="277200"/>
          </a:xfrm>
          <a:prstGeom prst="rect">
            <a:avLst/>
          </a:prstGeom>
          <a:noFill/>
          <a:ln>
            <a:noFill/>
          </a:ln>
        </p:spPr>
        <p:txBody>
          <a:bodyPr anchorCtr="0" anchor="t" bIns="113100" lIns="113100" spcFirstLastPara="1" rIns="113100" wrap="square" tIns="113100">
            <a:noAutofit/>
          </a:bodyPr>
          <a:lstStyle/>
          <a:p>
            <a:pPr indent="0" lvl="0" marL="0" rtl="0" algn="l">
              <a:lnSpc>
                <a:spcPct val="115000"/>
              </a:lnSpc>
              <a:spcBef>
                <a:spcPts val="0"/>
              </a:spcBef>
              <a:spcAft>
                <a:spcPts val="1500"/>
              </a:spcAft>
              <a:buSzPts val="1000"/>
              <a:buNone/>
            </a:pPr>
            <a:r>
              <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3" name="Shape 483"/>
        <p:cNvGrpSpPr/>
        <p:nvPr/>
      </p:nvGrpSpPr>
      <p:grpSpPr>
        <a:xfrm>
          <a:off x="0" y="0"/>
          <a:ext cx="0" cy="0"/>
          <a:chOff x="0" y="0"/>
          <a:chExt cx="0" cy="0"/>
        </a:xfrm>
      </p:grpSpPr>
      <p:sp>
        <p:nvSpPr>
          <p:cNvPr id="484" name="Google Shape;484;p14"/>
          <p:cNvSpPr/>
          <p:nvPr>
            <p:ph idx="2" type="pic"/>
          </p:nvPr>
        </p:nvSpPr>
        <p:spPr>
          <a:xfrm>
            <a:off x="1209600" y="2232375"/>
            <a:ext cx="3253500" cy="1980300"/>
          </a:xfrm>
          <a:prstGeom prst="rect">
            <a:avLst/>
          </a:prstGeom>
          <a:noFill/>
          <a:ln>
            <a:noFill/>
          </a:ln>
        </p:spPr>
      </p:sp>
      <p:sp>
        <p:nvSpPr>
          <p:cNvPr id="485" name="Google Shape;485;p14"/>
          <p:cNvSpPr txBox="1"/>
          <p:nvPr>
            <p:ph idx="1" type="body"/>
          </p:nvPr>
        </p:nvSpPr>
        <p:spPr>
          <a:xfrm>
            <a:off x="972150" y="5055200"/>
            <a:ext cx="3656400" cy="1956000"/>
          </a:xfrm>
          <a:prstGeom prst="rect">
            <a:avLst/>
          </a:prstGeom>
          <a:noFill/>
          <a:ln>
            <a:noFill/>
          </a:ln>
        </p:spPr>
        <p:txBody>
          <a:bodyPr anchorCtr="0" anchor="t" bIns="113100" lIns="113100" spcFirstLastPara="1" rIns="113100" wrap="square" tIns="113100">
            <a:noAutofit/>
          </a:bodyPr>
          <a:lstStyle/>
          <a:p>
            <a:pPr indent="0" lvl="0" marL="0" rtl="0" algn="l">
              <a:lnSpc>
                <a:spcPct val="115000"/>
              </a:lnSpc>
              <a:spcBef>
                <a:spcPts val="0"/>
              </a:spcBef>
              <a:spcAft>
                <a:spcPts val="1500"/>
              </a:spcAft>
              <a:buSzPts val="1100"/>
              <a:buNone/>
            </a:pPr>
            <a:r>
              <a:t/>
            </a:r>
            <a:endParaRPr/>
          </a:p>
        </p:txBody>
      </p:sp>
      <p:sp>
        <p:nvSpPr>
          <p:cNvPr id="486" name="Google Shape;486;p14"/>
          <p:cNvSpPr txBox="1"/>
          <p:nvPr>
            <p:ph idx="3" type="body"/>
          </p:nvPr>
        </p:nvSpPr>
        <p:spPr>
          <a:xfrm>
            <a:off x="5431100" y="2432975"/>
            <a:ext cx="3656400" cy="1956000"/>
          </a:xfrm>
          <a:prstGeom prst="rect">
            <a:avLst/>
          </a:prstGeom>
          <a:noFill/>
          <a:ln>
            <a:noFill/>
          </a:ln>
        </p:spPr>
        <p:txBody>
          <a:bodyPr anchorCtr="0" anchor="t" bIns="113100" lIns="113100" spcFirstLastPara="1" rIns="113100" wrap="square" tIns="113100">
            <a:noAutofit/>
          </a:bodyPr>
          <a:lstStyle/>
          <a:p>
            <a:pPr indent="0" lvl="0" marL="0" rtl="0" algn="l">
              <a:lnSpc>
                <a:spcPct val="115000"/>
              </a:lnSpc>
              <a:spcBef>
                <a:spcPts val="0"/>
              </a:spcBef>
              <a:spcAft>
                <a:spcPts val="1500"/>
              </a:spcAft>
              <a:buSzPts val="1100"/>
              <a:buNone/>
            </a:pPr>
            <a:r>
              <a:t/>
            </a:r>
            <a:endParaRPr/>
          </a:p>
        </p:txBody>
      </p:sp>
      <p:sp>
        <p:nvSpPr>
          <p:cNvPr id="487" name="Google Shape;487;p14"/>
          <p:cNvSpPr txBox="1"/>
          <p:nvPr>
            <p:ph idx="4" type="body"/>
          </p:nvPr>
        </p:nvSpPr>
        <p:spPr>
          <a:xfrm>
            <a:off x="5431100" y="5176175"/>
            <a:ext cx="3656400" cy="1688100"/>
          </a:xfrm>
          <a:prstGeom prst="rect">
            <a:avLst/>
          </a:prstGeom>
          <a:noFill/>
          <a:ln>
            <a:noFill/>
          </a:ln>
        </p:spPr>
        <p:txBody>
          <a:bodyPr anchorCtr="0" anchor="t" bIns="113100" lIns="113100" spcFirstLastPara="1" rIns="113100" wrap="square" tIns="113100">
            <a:noAutofit/>
          </a:bodyPr>
          <a:lstStyle/>
          <a:p>
            <a:pPr indent="0" lvl="0" marL="0" rtl="0" algn="l">
              <a:lnSpc>
                <a:spcPct val="115000"/>
              </a:lnSpc>
              <a:spcBef>
                <a:spcPts val="0"/>
              </a:spcBef>
              <a:spcAft>
                <a:spcPts val="1500"/>
              </a:spcAft>
              <a:buSzPts val="1100"/>
              <a:buNone/>
            </a:pPr>
            <a:r>
              <a:t/>
            </a:r>
            <a:endParaRPr/>
          </a:p>
        </p:txBody>
      </p:sp>
      <p:pic>
        <p:nvPicPr>
          <p:cNvPr id="488" name="Google Shape;488;p14"/>
          <p:cNvPicPr preferRelativeResize="0"/>
          <p:nvPr/>
        </p:nvPicPr>
        <p:blipFill rotWithShape="1">
          <a:blip r:embed="rId3">
            <a:alphaModFix/>
          </a:blip>
          <a:srcRect b="0" l="0" r="0" t="0"/>
          <a:stretch/>
        </p:blipFill>
        <p:spPr>
          <a:xfrm>
            <a:off x="8988250" y="151450"/>
            <a:ext cx="967025" cy="962825"/>
          </a:xfrm>
          <a:prstGeom prst="rect">
            <a:avLst/>
          </a:prstGeom>
          <a:noFill/>
          <a:ln>
            <a:noFill/>
          </a:ln>
        </p:spPr>
      </p:pic>
      <p:pic>
        <p:nvPicPr>
          <p:cNvPr id="489" name="Google Shape;489;p14"/>
          <p:cNvPicPr preferRelativeResize="0"/>
          <p:nvPr/>
        </p:nvPicPr>
        <p:blipFill rotWithShape="1">
          <a:blip r:embed="rId4">
            <a:alphaModFix/>
          </a:blip>
          <a:srcRect b="0" l="0" r="0" t="0"/>
          <a:stretch/>
        </p:blipFill>
        <p:spPr>
          <a:xfrm>
            <a:off x="3307025" y="701875"/>
            <a:ext cx="3325525" cy="880350"/>
          </a:xfrm>
          <a:prstGeom prst="rect">
            <a:avLst/>
          </a:prstGeom>
          <a:noFill/>
          <a:ln>
            <a:noFill/>
          </a:ln>
        </p:spPr>
      </p:pic>
      <p:sp>
        <p:nvSpPr>
          <p:cNvPr id="490" name="Google Shape;490;p14"/>
          <p:cNvSpPr txBox="1"/>
          <p:nvPr/>
        </p:nvSpPr>
        <p:spPr>
          <a:xfrm>
            <a:off x="3882325" y="152388"/>
            <a:ext cx="2190900" cy="6309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3100"/>
              <a:buFont typeface="Arial"/>
              <a:buNone/>
            </a:pPr>
            <a:r>
              <a:rPr b="0" i="0" lang="en" sz="3100" u="none" cap="none" strike="noStrike">
                <a:solidFill>
                  <a:srgbClr val="666666"/>
                </a:solidFill>
                <a:latin typeface="Architects Daughter"/>
                <a:ea typeface="Architects Daughter"/>
                <a:cs typeface="Architects Daughter"/>
                <a:sym typeface="Architects Daughter"/>
              </a:rPr>
              <a:t>About</a:t>
            </a:r>
            <a:endParaRPr b="0" i="0" sz="3100" u="none" cap="none" strike="noStrike">
              <a:solidFill>
                <a:srgbClr val="666666"/>
              </a:solidFill>
              <a:latin typeface="Architects Daughter"/>
              <a:ea typeface="Architects Daughter"/>
              <a:cs typeface="Architects Daughter"/>
              <a:sym typeface="Architects Daughte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4" name="Shape 494"/>
        <p:cNvGrpSpPr/>
        <p:nvPr/>
      </p:nvGrpSpPr>
      <p:grpSpPr>
        <a:xfrm>
          <a:off x="0" y="0"/>
          <a:ext cx="0" cy="0"/>
          <a:chOff x="0" y="0"/>
          <a:chExt cx="0" cy="0"/>
        </a:xfrm>
      </p:grpSpPr>
      <p:sp>
        <p:nvSpPr>
          <p:cNvPr id="495" name="Google Shape;495;p15"/>
          <p:cNvSpPr/>
          <p:nvPr>
            <p:ph idx="2" type="pic"/>
          </p:nvPr>
        </p:nvSpPr>
        <p:spPr>
          <a:xfrm>
            <a:off x="2812075" y="3653570"/>
            <a:ext cx="937800" cy="937800"/>
          </a:xfrm>
          <a:prstGeom prst="ellipse">
            <a:avLst/>
          </a:prstGeom>
          <a:noFill/>
          <a:ln>
            <a:noFill/>
          </a:ln>
        </p:spPr>
      </p:sp>
      <p:sp>
        <p:nvSpPr>
          <p:cNvPr id="496" name="Google Shape;496;p15"/>
          <p:cNvSpPr/>
          <p:nvPr>
            <p:ph idx="3" type="pic"/>
          </p:nvPr>
        </p:nvSpPr>
        <p:spPr>
          <a:xfrm>
            <a:off x="3953812" y="2259151"/>
            <a:ext cx="902700" cy="902700"/>
          </a:xfrm>
          <a:prstGeom prst="ellipse">
            <a:avLst/>
          </a:prstGeom>
          <a:noFill/>
          <a:ln>
            <a:noFill/>
          </a:ln>
        </p:spPr>
      </p:sp>
      <p:sp>
        <p:nvSpPr>
          <p:cNvPr id="497" name="Google Shape;497;p15"/>
          <p:cNvSpPr/>
          <p:nvPr>
            <p:ph idx="4" type="pic"/>
          </p:nvPr>
        </p:nvSpPr>
        <p:spPr>
          <a:xfrm>
            <a:off x="4603927" y="6422332"/>
            <a:ext cx="937800" cy="937800"/>
          </a:xfrm>
          <a:prstGeom prst="ellipse">
            <a:avLst/>
          </a:prstGeom>
          <a:noFill/>
          <a:ln>
            <a:noFill/>
          </a:ln>
        </p:spPr>
      </p:sp>
      <p:sp>
        <p:nvSpPr>
          <p:cNvPr id="498" name="Google Shape;498;p15"/>
          <p:cNvSpPr/>
          <p:nvPr>
            <p:ph idx="5" type="pic"/>
          </p:nvPr>
        </p:nvSpPr>
        <p:spPr>
          <a:xfrm>
            <a:off x="7654955" y="2542246"/>
            <a:ext cx="1216200" cy="1216200"/>
          </a:xfrm>
          <a:prstGeom prst="ellipse">
            <a:avLst/>
          </a:prstGeom>
          <a:noFill/>
          <a:ln>
            <a:noFill/>
          </a:ln>
        </p:spPr>
      </p:sp>
      <p:sp>
        <p:nvSpPr>
          <p:cNvPr id="499" name="Google Shape;499;p15"/>
          <p:cNvSpPr/>
          <p:nvPr>
            <p:ph idx="6" type="pic"/>
          </p:nvPr>
        </p:nvSpPr>
        <p:spPr>
          <a:xfrm>
            <a:off x="8750385" y="4651963"/>
            <a:ext cx="937800" cy="937800"/>
          </a:xfrm>
          <a:prstGeom prst="ellipse">
            <a:avLst/>
          </a:prstGeom>
          <a:noFill/>
          <a:ln>
            <a:noFill/>
          </a:ln>
        </p:spPr>
      </p:sp>
      <p:sp>
        <p:nvSpPr>
          <p:cNvPr id="500" name="Google Shape;500;p15"/>
          <p:cNvSpPr/>
          <p:nvPr>
            <p:ph idx="7" type="pic"/>
          </p:nvPr>
        </p:nvSpPr>
        <p:spPr>
          <a:xfrm>
            <a:off x="7021809" y="564075"/>
            <a:ext cx="937800" cy="937800"/>
          </a:xfrm>
          <a:prstGeom prst="ellipse">
            <a:avLst/>
          </a:prstGeom>
          <a:noFill/>
          <a:ln>
            <a:noFill/>
          </a:ln>
        </p:spPr>
      </p:sp>
      <p:sp>
        <p:nvSpPr>
          <p:cNvPr id="501" name="Google Shape;501;p15"/>
          <p:cNvSpPr/>
          <p:nvPr>
            <p:ph idx="8" type="pic"/>
          </p:nvPr>
        </p:nvSpPr>
        <p:spPr>
          <a:xfrm>
            <a:off x="6242428" y="5639862"/>
            <a:ext cx="937800" cy="937800"/>
          </a:xfrm>
          <a:prstGeom prst="ellipse">
            <a:avLst/>
          </a:prstGeom>
          <a:noFill/>
          <a:ln>
            <a:noFill/>
          </a:ln>
        </p:spPr>
      </p:sp>
      <p:sp>
        <p:nvSpPr>
          <p:cNvPr id="502" name="Google Shape;502;p15"/>
          <p:cNvSpPr/>
          <p:nvPr>
            <p:ph idx="9" type="pic"/>
          </p:nvPr>
        </p:nvSpPr>
        <p:spPr>
          <a:xfrm>
            <a:off x="3953800" y="4780713"/>
            <a:ext cx="1216200" cy="1216200"/>
          </a:xfrm>
          <a:prstGeom prst="ellipse">
            <a:avLst/>
          </a:prstGeom>
          <a:noFill/>
          <a:ln>
            <a:noFill/>
          </a:ln>
        </p:spPr>
      </p:sp>
      <p:sp>
        <p:nvSpPr>
          <p:cNvPr id="503" name="Google Shape;503;p15"/>
          <p:cNvSpPr/>
          <p:nvPr>
            <p:ph idx="13" type="pic"/>
          </p:nvPr>
        </p:nvSpPr>
        <p:spPr>
          <a:xfrm>
            <a:off x="5852424" y="1356552"/>
            <a:ext cx="902700" cy="902700"/>
          </a:xfrm>
          <a:prstGeom prst="ellipse">
            <a:avLst/>
          </a:prstGeom>
          <a:noFill/>
          <a:ln>
            <a:noFill/>
          </a:ln>
        </p:spPr>
      </p:sp>
      <p:pic>
        <p:nvPicPr>
          <p:cNvPr id="504" name="Google Shape;504;p15"/>
          <p:cNvPicPr preferRelativeResize="0"/>
          <p:nvPr/>
        </p:nvPicPr>
        <p:blipFill rotWithShape="1">
          <a:blip r:embed="rId3">
            <a:alphaModFix/>
          </a:blip>
          <a:srcRect b="0" l="0" r="0" t="0"/>
          <a:stretch/>
        </p:blipFill>
        <p:spPr>
          <a:xfrm>
            <a:off x="8988250" y="151450"/>
            <a:ext cx="967025" cy="96282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8" name="Shape 508"/>
        <p:cNvGrpSpPr/>
        <p:nvPr/>
      </p:nvGrpSpPr>
      <p:grpSpPr>
        <a:xfrm>
          <a:off x="0" y="0"/>
          <a:ext cx="0" cy="0"/>
          <a:chOff x="0" y="0"/>
          <a:chExt cx="0" cy="0"/>
        </a:xfrm>
      </p:grpSpPr>
      <p:pic>
        <p:nvPicPr>
          <p:cNvPr id="509" name="Google Shape;509;p16"/>
          <p:cNvPicPr preferRelativeResize="0"/>
          <p:nvPr/>
        </p:nvPicPr>
        <p:blipFill rotWithShape="1">
          <a:blip r:embed="rId3">
            <a:alphaModFix/>
          </a:blip>
          <a:srcRect b="42663" l="0" r="28895" t="0"/>
          <a:stretch/>
        </p:blipFill>
        <p:spPr>
          <a:xfrm>
            <a:off x="4335350" y="5691900"/>
            <a:ext cx="5723050" cy="2080499"/>
          </a:xfrm>
          <a:prstGeom prst="rect">
            <a:avLst/>
          </a:prstGeom>
          <a:noFill/>
          <a:ln>
            <a:noFill/>
          </a:ln>
        </p:spPr>
      </p:pic>
      <p:pic>
        <p:nvPicPr>
          <p:cNvPr id="510" name="Google Shape;510;p16"/>
          <p:cNvPicPr preferRelativeResize="0"/>
          <p:nvPr/>
        </p:nvPicPr>
        <p:blipFill rotWithShape="1">
          <a:blip r:embed="rId4">
            <a:alphaModFix/>
          </a:blip>
          <a:srcRect b="0" l="0" r="0" t="0"/>
          <a:stretch/>
        </p:blipFill>
        <p:spPr>
          <a:xfrm>
            <a:off x="8988250" y="151450"/>
            <a:ext cx="967025" cy="962825"/>
          </a:xfrm>
          <a:prstGeom prst="rect">
            <a:avLst/>
          </a:prstGeom>
          <a:noFill/>
          <a:ln>
            <a:noFill/>
          </a:ln>
        </p:spPr>
      </p:pic>
      <p:pic>
        <p:nvPicPr>
          <p:cNvPr id="511" name="Google Shape;511;p16"/>
          <p:cNvPicPr preferRelativeResize="0"/>
          <p:nvPr/>
        </p:nvPicPr>
        <p:blipFill rotWithShape="1">
          <a:blip r:embed="rId5">
            <a:alphaModFix/>
          </a:blip>
          <a:srcRect b="0" l="0" r="0" t="0"/>
          <a:stretch/>
        </p:blipFill>
        <p:spPr>
          <a:xfrm>
            <a:off x="347100" y="257925"/>
            <a:ext cx="3832375" cy="1097325"/>
          </a:xfrm>
          <a:prstGeom prst="rect">
            <a:avLst/>
          </a:prstGeom>
          <a:noFill/>
          <a:ln>
            <a:noFill/>
          </a:ln>
        </p:spPr>
      </p:pic>
      <p:sp>
        <p:nvSpPr>
          <p:cNvPr id="512" name="Google Shape;512;p16"/>
          <p:cNvSpPr txBox="1"/>
          <p:nvPr/>
        </p:nvSpPr>
        <p:spPr>
          <a:xfrm>
            <a:off x="461850" y="1486100"/>
            <a:ext cx="4508100" cy="42147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900"/>
              <a:buFont typeface="Arial"/>
              <a:buNone/>
            </a:pPr>
            <a:r>
              <a:rPr b="1" i="0" lang="en" sz="1900" u="none" cap="none" strike="noStrike">
                <a:solidFill>
                  <a:srgbClr val="ED5C46"/>
                </a:solidFill>
                <a:latin typeface="Architects Daughter"/>
                <a:ea typeface="Architects Daughter"/>
                <a:cs typeface="Architects Daughter"/>
                <a:sym typeface="Architects Daughter"/>
              </a:rPr>
              <a:t>Recommended Reading </a:t>
            </a:r>
            <a:endParaRPr b="1" i="0" sz="1900" u="none" cap="none" strike="noStrike">
              <a:solidFill>
                <a:srgbClr val="ED5C46"/>
              </a:solidFill>
              <a:latin typeface="Architects Daughter"/>
              <a:ea typeface="Architects Daughter"/>
              <a:cs typeface="Architects Daughter"/>
              <a:sym typeface="Architects Daughter"/>
            </a:endParaRPr>
          </a:p>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434343"/>
              </a:solidFill>
              <a:latin typeface="Nunito"/>
              <a:ea typeface="Nunito"/>
              <a:cs typeface="Nunito"/>
              <a:sym typeface="Nunito"/>
            </a:endParaRPr>
          </a:p>
          <a:p>
            <a:pPr indent="-292100" lvl="0" marL="457200" marR="0" rtl="0" algn="l">
              <a:lnSpc>
                <a:spcPct val="100000"/>
              </a:lnSpc>
              <a:spcBef>
                <a:spcPts val="0"/>
              </a:spcBef>
              <a:spcAft>
                <a:spcPts val="0"/>
              </a:spcAft>
              <a:buClr>
                <a:srgbClr val="666666"/>
              </a:buClr>
              <a:buSzPts val="1000"/>
              <a:buFont typeface="Nunito"/>
              <a:buChar char="●"/>
            </a:pPr>
            <a:r>
              <a:rPr b="1" i="0" lang="en" sz="1000" u="none" cap="none" strike="noStrike">
                <a:solidFill>
                  <a:srgbClr val="666666"/>
                </a:solidFill>
                <a:uFill>
                  <a:noFill/>
                </a:uFill>
                <a:latin typeface="Nunito"/>
                <a:ea typeface="Nunito"/>
                <a:cs typeface="Nunito"/>
                <a:sym typeface="Nunito"/>
                <a:hlinkClick r:id="rId6">
                  <a:extLst>
                    <a:ext uri="{A12FA001-AC4F-418D-AE19-62706E023703}">
                      <ahyp:hlinkClr val="tx"/>
                    </a:ext>
                  </a:extLst>
                </a:hlinkClick>
              </a:rPr>
              <a:t>The Five Love Languages of Kids</a:t>
            </a:r>
            <a:r>
              <a:rPr b="1" i="0" lang="en" sz="1000" u="none" cap="none" strike="noStrike">
                <a:solidFill>
                  <a:srgbClr val="666666"/>
                </a:solidFill>
                <a:latin typeface="Nunito"/>
                <a:ea typeface="Nunito"/>
                <a:cs typeface="Nunito"/>
                <a:sym typeface="Nunito"/>
              </a:rPr>
              <a:t>, </a:t>
            </a:r>
            <a:r>
              <a:rPr b="0" i="0" lang="en" sz="1000" u="none" cap="none" strike="noStrike">
                <a:solidFill>
                  <a:srgbClr val="666666"/>
                </a:solidFill>
                <a:latin typeface="Nunito"/>
                <a:ea typeface="Nunito"/>
                <a:cs typeface="Nunito"/>
                <a:sym typeface="Nunito"/>
              </a:rPr>
              <a:t>by Gary Chapman &amp; Ross Campbell, </a:t>
            </a:r>
            <a:r>
              <a:rPr b="0" i="0" lang="en" sz="1000" u="none" cap="none" strike="noStrike">
                <a:solidFill>
                  <a:srgbClr val="666666"/>
                </a:solidFill>
                <a:uFill>
                  <a:noFill/>
                </a:uFill>
                <a:latin typeface="Nunito"/>
                <a:ea typeface="Nunito"/>
                <a:cs typeface="Nunito"/>
                <a:sym typeface="Nunito"/>
                <a:hlinkClick r:id="rId7">
                  <a:extLst>
                    <a:ext uri="{A12FA001-AC4F-418D-AE19-62706E023703}">
                      <ahyp:hlinkClr val="tx"/>
                    </a:ext>
                  </a:extLst>
                </a:hlinkClick>
              </a:rPr>
              <a:t>5lovelanguages.com/store/the-5-love-languages-of-children</a:t>
            </a:r>
            <a:r>
              <a:rPr b="0" i="0" lang="en" sz="1000" u="none" cap="none" strike="noStrike">
                <a:solidFill>
                  <a:srgbClr val="666666"/>
                </a:solidFill>
                <a:latin typeface="Nunito"/>
                <a:ea typeface="Nunito"/>
                <a:cs typeface="Nunito"/>
                <a:sym typeface="Nunito"/>
              </a:rPr>
              <a:t> </a:t>
            </a:r>
            <a:endParaRPr b="0" i="0" sz="1000" u="none" cap="none" strike="noStrike">
              <a:solidFill>
                <a:srgbClr val="666666"/>
              </a:solidFill>
              <a:latin typeface="Nunito"/>
              <a:ea typeface="Nunito"/>
              <a:cs typeface="Nunito"/>
              <a:sym typeface="Nunito"/>
            </a:endParaRPr>
          </a:p>
          <a:p>
            <a:pPr indent="0" lvl="0" marL="45720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666666"/>
              </a:solidFill>
              <a:latin typeface="Nunito"/>
              <a:ea typeface="Nunito"/>
              <a:cs typeface="Nunito"/>
              <a:sym typeface="Nunito"/>
            </a:endParaRPr>
          </a:p>
          <a:p>
            <a:pPr indent="-292100" lvl="0" marL="457200" marR="0" rtl="0" algn="l">
              <a:lnSpc>
                <a:spcPct val="100000"/>
              </a:lnSpc>
              <a:spcBef>
                <a:spcPts val="0"/>
              </a:spcBef>
              <a:spcAft>
                <a:spcPts val="0"/>
              </a:spcAft>
              <a:buClr>
                <a:srgbClr val="666666"/>
              </a:buClr>
              <a:buSzPts val="1000"/>
              <a:buFont typeface="Nunito"/>
              <a:buChar char="●"/>
            </a:pPr>
            <a:r>
              <a:rPr b="1" i="0" lang="en" sz="1000" u="none" cap="none" strike="noStrike">
                <a:solidFill>
                  <a:srgbClr val="666666"/>
                </a:solidFill>
                <a:uFill>
                  <a:noFill/>
                </a:uFill>
                <a:latin typeface="Nunito"/>
                <a:ea typeface="Nunito"/>
                <a:cs typeface="Nunito"/>
                <a:sym typeface="Nunito"/>
                <a:hlinkClick r:id="rId8">
                  <a:extLst>
                    <a:ext uri="{A12FA001-AC4F-418D-AE19-62706E023703}">
                      <ahyp:hlinkClr val="tx"/>
                    </a:ext>
                  </a:extLst>
                </a:hlinkClick>
              </a:rPr>
              <a:t>The Five Love Languages of Teenagers</a:t>
            </a:r>
            <a:r>
              <a:rPr b="1" i="0" lang="en" sz="1000" u="none" cap="none" strike="noStrike">
                <a:solidFill>
                  <a:srgbClr val="666666"/>
                </a:solidFill>
                <a:latin typeface="Nunito"/>
                <a:ea typeface="Nunito"/>
                <a:cs typeface="Nunito"/>
                <a:sym typeface="Nunito"/>
              </a:rPr>
              <a:t>, </a:t>
            </a:r>
            <a:r>
              <a:rPr b="0" i="0" lang="en" sz="1000" u="none" cap="none" strike="noStrike">
                <a:solidFill>
                  <a:srgbClr val="666666"/>
                </a:solidFill>
                <a:latin typeface="Nunito"/>
                <a:ea typeface="Nunito"/>
                <a:cs typeface="Nunito"/>
                <a:sym typeface="Nunito"/>
              </a:rPr>
              <a:t>by Gary Chapman, </a:t>
            </a:r>
            <a:r>
              <a:rPr b="0" i="0" lang="en" sz="1000" u="none" cap="none" strike="noStrike">
                <a:solidFill>
                  <a:srgbClr val="666666"/>
                </a:solidFill>
                <a:uFill>
                  <a:noFill/>
                </a:uFill>
                <a:latin typeface="Nunito"/>
                <a:ea typeface="Nunito"/>
                <a:cs typeface="Nunito"/>
                <a:sym typeface="Nunito"/>
                <a:hlinkClick r:id="rId9">
                  <a:extLst>
                    <a:ext uri="{A12FA001-AC4F-418D-AE19-62706E023703}">
                      <ahyp:hlinkClr val="tx"/>
                    </a:ext>
                  </a:extLst>
                </a:hlinkClick>
              </a:rPr>
              <a:t>5lovelanguages.com/store/the-5-love-languages-of-teenagers-2</a:t>
            </a:r>
            <a:r>
              <a:rPr b="0" i="0" lang="en" sz="1000" u="none" cap="none" strike="noStrike">
                <a:solidFill>
                  <a:srgbClr val="666666"/>
                </a:solidFill>
                <a:latin typeface="Nunito"/>
                <a:ea typeface="Nunito"/>
                <a:cs typeface="Nunito"/>
                <a:sym typeface="Nunito"/>
              </a:rPr>
              <a:t> </a:t>
            </a:r>
            <a:endParaRPr b="0" i="0" sz="1000" u="none" cap="none" strike="noStrike">
              <a:solidFill>
                <a:srgbClr val="666666"/>
              </a:solidFill>
              <a:latin typeface="Nunito"/>
              <a:ea typeface="Nunito"/>
              <a:cs typeface="Nunito"/>
              <a:sym typeface="Nunito"/>
            </a:endParaRPr>
          </a:p>
          <a:p>
            <a:pPr indent="0" lvl="0" marL="457200" marR="0" rtl="0" algn="l">
              <a:lnSpc>
                <a:spcPct val="100000"/>
              </a:lnSpc>
              <a:spcBef>
                <a:spcPts val="0"/>
              </a:spcBef>
              <a:spcAft>
                <a:spcPts val="0"/>
              </a:spcAft>
              <a:buClr>
                <a:srgbClr val="000000"/>
              </a:buClr>
              <a:buSzPts val="1000"/>
              <a:buFont typeface="Arial"/>
              <a:buNone/>
            </a:pPr>
            <a:r>
              <a:t/>
            </a:r>
            <a:endParaRPr b="1" i="0" sz="1000" u="none" cap="none" strike="noStrike">
              <a:solidFill>
                <a:srgbClr val="666666"/>
              </a:solidFill>
              <a:latin typeface="Nunito"/>
              <a:ea typeface="Nunito"/>
              <a:cs typeface="Nunito"/>
              <a:sym typeface="Nunito"/>
            </a:endParaRPr>
          </a:p>
          <a:p>
            <a:pPr indent="-292100" lvl="0" marL="457200" marR="0" rtl="0" algn="l">
              <a:lnSpc>
                <a:spcPct val="100000"/>
              </a:lnSpc>
              <a:spcBef>
                <a:spcPts val="0"/>
              </a:spcBef>
              <a:spcAft>
                <a:spcPts val="0"/>
              </a:spcAft>
              <a:buClr>
                <a:srgbClr val="666666"/>
              </a:buClr>
              <a:buSzPts val="1000"/>
              <a:buFont typeface="Nunito"/>
              <a:buChar char="●"/>
            </a:pPr>
            <a:r>
              <a:rPr b="1" i="0" lang="en" sz="1000" u="none" cap="none" strike="noStrike">
                <a:solidFill>
                  <a:srgbClr val="666666"/>
                </a:solidFill>
                <a:uFill>
                  <a:noFill/>
                </a:uFill>
                <a:latin typeface="Nunito"/>
                <a:ea typeface="Nunito"/>
                <a:cs typeface="Nunito"/>
                <a:sym typeface="Nunito"/>
                <a:hlinkClick r:id="rId10">
                  <a:extLst>
                    <a:ext uri="{A12FA001-AC4F-418D-AE19-62706E023703}">
                      <ahyp:hlinkClr val="tx"/>
                    </a:ext>
                  </a:extLst>
                </a:hlinkClick>
              </a:rPr>
              <a:t>Promoting Black Joy through Fun &amp; Safe Digital Engagement </a:t>
            </a:r>
            <a:r>
              <a:rPr b="0" i="0" lang="en" sz="1000" u="none" cap="none" strike="noStrike">
                <a:solidFill>
                  <a:srgbClr val="666666"/>
                </a:solidFill>
                <a:latin typeface="Nunito"/>
                <a:ea typeface="Nunito"/>
                <a:cs typeface="Nunito"/>
                <a:sym typeface="Nunito"/>
              </a:rPr>
              <a:t> </a:t>
            </a:r>
            <a:br>
              <a:rPr b="0" i="0" lang="en" sz="1000" u="none" cap="none" strike="noStrike">
                <a:solidFill>
                  <a:srgbClr val="666666"/>
                </a:solidFill>
                <a:latin typeface="Nunito"/>
                <a:ea typeface="Nunito"/>
                <a:cs typeface="Nunito"/>
                <a:sym typeface="Nunito"/>
              </a:rPr>
            </a:br>
            <a:r>
              <a:rPr b="0" i="0" lang="en" sz="1000" u="none" cap="none" strike="noStrike">
                <a:solidFill>
                  <a:srgbClr val="666666"/>
                </a:solidFill>
                <a:latin typeface="Nunito"/>
                <a:ea typeface="Nunito"/>
                <a:cs typeface="Nunito"/>
                <a:sym typeface="Nunito"/>
              </a:rPr>
              <a:t>from the National Black Child Development Institute, </a:t>
            </a:r>
            <a:r>
              <a:rPr b="0" i="0" lang="en" sz="1000" u="none" cap="none" strike="noStrike">
                <a:solidFill>
                  <a:srgbClr val="666666"/>
                </a:solidFill>
                <a:uFill>
                  <a:noFill/>
                </a:uFill>
                <a:latin typeface="Nunito"/>
                <a:ea typeface="Nunito"/>
                <a:cs typeface="Nunito"/>
                <a:sym typeface="Nunito"/>
                <a:hlinkClick r:id="rId11">
                  <a:extLst>
                    <a:ext uri="{A12FA001-AC4F-418D-AE19-62706E023703}">
                      <ahyp:hlinkClr val="tx"/>
                    </a:ext>
                  </a:extLst>
                </a:hlinkClick>
              </a:rPr>
              <a:t>drive.google.com/file/d/1CYHZk41uY_5HuvvNQY67DreIWAp22RnH/view?usp=sharing_eil_se_dm&amp;ts=66db275d</a:t>
            </a:r>
            <a:r>
              <a:rPr b="0" i="0" lang="en" sz="1000" u="none" cap="none" strike="noStrike">
                <a:solidFill>
                  <a:srgbClr val="666666"/>
                </a:solidFill>
                <a:latin typeface="Nunito"/>
                <a:ea typeface="Nunito"/>
                <a:cs typeface="Nunito"/>
                <a:sym typeface="Nunito"/>
              </a:rPr>
              <a:t> </a:t>
            </a:r>
            <a:endParaRPr b="0" i="0" sz="1000" u="none" cap="none" strike="noStrike">
              <a:solidFill>
                <a:srgbClr val="666666"/>
              </a:solidFill>
              <a:latin typeface="Nunito"/>
              <a:ea typeface="Nunito"/>
              <a:cs typeface="Nunito"/>
              <a:sym typeface="Nunito"/>
            </a:endParaRPr>
          </a:p>
          <a:p>
            <a:pPr indent="0" lvl="0" marL="457200" marR="0" rtl="0" algn="l">
              <a:lnSpc>
                <a:spcPct val="115000"/>
              </a:lnSpc>
              <a:spcBef>
                <a:spcPts val="0"/>
              </a:spcBef>
              <a:spcAft>
                <a:spcPts val="0"/>
              </a:spcAft>
              <a:buClr>
                <a:srgbClr val="000000"/>
              </a:buClr>
              <a:buSzPts val="1000"/>
              <a:buFont typeface="Arial"/>
              <a:buNone/>
            </a:pPr>
            <a:r>
              <a:t/>
            </a:r>
            <a:endParaRPr b="0" i="0" sz="1000" u="none" cap="none" strike="noStrike">
              <a:solidFill>
                <a:srgbClr val="666666"/>
              </a:solidFill>
              <a:latin typeface="Nunito"/>
              <a:ea typeface="Nunito"/>
              <a:cs typeface="Nunito"/>
              <a:sym typeface="Nunito"/>
            </a:endParaRPr>
          </a:p>
          <a:p>
            <a:pPr indent="-292100" lvl="0" marL="457200" marR="0" rtl="0" algn="l">
              <a:lnSpc>
                <a:spcPct val="115000"/>
              </a:lnSpc>
              <a:spcBef>
                <a:spcPts val="0"/>
              </a:spcBef>
              <a:spcAft>
                <a:spcPts val="0"/>
              </a:spcAft>
              <a:buClr>
                <a:srgbClr val="666666"/>
              </a:buClr>
              <a:buSzPts val="1000"/>
              <a:buFont typeface="Nunito"/>
              <a:buChar char="●"/>
            </a:pPr>
            <a:r>
              <a:rPr b="1" i="0" lang="en" sz="1000" u="none" cap="none" strike="noStrike">
                <a:solidFill>
                  <a:srgbClr val="666666"/>
                </a:solidFill>
                <a:uFill>
                  <a:noFill/>
                </a:uFill>
                <a:latin typeface="Nunito"/>
                <a:ea typeface="Nunito"/>
                <a:cs typeface="Nunito"/>
                <a:sym typeface="Nunito"/>
                <a:hlinkClick r:id="rId12">
                  <a:extLst>
                    <a:ext uri="{A12FA001-AC4F-418D-AE19-62706E023703}">
                      <ahyp:hlinkClr val="tx"/>
                    </a:ext>
                  </a:extLst>
                </a:hlinkClick>
              </a:rPr>
              <a:t>National Black Child Development Institute </a:t>
            </a:r>
            <a:br>
              <a:rPr b="1" i="0" lang="en" sz="1000" u="none" cap="none" strike="noStrike">
                <a:solidFill>
                  <a:srgbClr val="666666"/>
                </a:solidFill>
                <a:uFill>
                  <a:noFill/>
                </a:uFill>
                <a:latin typeface="Nunito"/>
                <a:ea typeface="Nunito"/>
                <a:cs typeface="Nunito"/>
                <a:sym typeface="Nunito"/>
                <a:hlinkClick r:id="rId13">
                  <a:extLst>
                    <a:ext uri="{A12FA001-AC4F-418D-AE19-62706E023703}">
                      <ahyp:hlinkClr val="tx"/>
                    </a:ext>
                  </a:extLst>
                </a:hlinkClick>
              </a:rPr>
            </a:br>
            <a:r>
              <a:rPr b="1" i="0" lang="en" sz="1000" u="none" cap="none" strike="noStrike">
                <a:solidFill>
                  <a:srgbClr val="666666"/>
                </a:solidFill>
                <a:uFill>
                  <a:noFill/>
                </a:uFill>
                <a:latin typeface="Nunito"/>
                <a:ea typeface="Nunito"/>
                <a:cs typeface="Nunito"/>
                <a:sym typeface="Nunito"/>
                <a:hlinkClick r:id="rId14">
                  <a:extLst>
                    <a:ext uri="{A12FA001-AC4F-418D-AE19-62706E023703}">
                      <ahyp:hlinkClr val="tx"/>
                    </a:ext>
                  </a:extLst>
                </a:hlinkClick>
              </a:rPr>
              <a:t>Virtual Resources</a:t>
            </a:r>
            <a:r>
              <a:rPr b="1" i="0" lang="en" sz="1000" u="none" cap="none" strike="noStrike">
                <a:solidFill>
                  <a:srgbClr val="666666"/>
                </a:solidFill>
                <a:latin typeface="Nunito"/>
                <a:ea typeface="Nunito"/>
                <a:cs typeface="Nunito"/>
                <a:sym typeface="Nunito"/>
              </a:rPr>
              <a:t>  </a:t>
            </a:r>
            <a:r>
              <a:rPr b="0" i="0" lang="en" sz="1000" u="none" cap="none" strike="noStrike">
                <a:solidFill>
                  <a:srgbClr val="666666"/>
                </a:solidFill>
                <a:uFill>
                  <a:noFill/>
                </a:uFill>
                <a:latin typeface="Nunito"/>
                <a:ea typeface="Nunito"/>
                <a:cs typeface="Nunito"/>
                <a:sym typeface="Nunito"/>
                <a:hlinkClick r:id="rId15">
                  <a:extLst>
                    <a:ext uri="{A12FA001-AC4F-418D-AE19-62706E023703}">
                      <ahyp:hlinkClr val="tx"/>
                    </a:ext>
                  </a:extLst>
                </a:hlinkClick>
              </a:rPr>
              <a:t>www.nbcdi.org/virtual-event-resources/</a:t>
            </a:r>
            <a:endParaRPr b="0" i="0" sz="1000" u="none" cap="none" strike="noStrike">
              <a:solidFill>
                <a:srgbClr val="666666"/>
              </a:solidFill>
              <a:latin typeface="Nunito"/>
              <a:ea typeface="Nunito"/>
              <a:cs typeface="Nunito"/>
              <a:sym typeface="Nunito"/>
            </a:endParaRPr>
          </a:p>
          <a:p>
            <a:pPr indent="0" lvl="0" marL="457200" marR="0" rtl="0" algn="l">
              <a:lnSpc>
                <a:spcPct val="115000"/>
              </a:lnSpc>
              <a:spcBef>
                <a:spcPts val="0"/>
              </a:spcBef>
              <a:spcAft>
                <a:spcPts val="0"/>
              </a:spcAft>
              <a:buClr>
                <a:srgbClr val="000000"/>
              </a:buClr>
              <a:buSzPts val="1000"/>
              <a:buFont typeface="Arial"/>
              <a:buNone/>
            </a:pPr>
            <a:r>
              <a:t/>
            </a:r>
            <a:endParaRPr b="0" i="0" sz="1000" u="none" cap="none" strike="noStrike">
              <a:solidFill>
                <a:srgbClr val="666666"/>
              </a:solidFill>
              <a:latin typeface="Nunito"/>
              <a:ea typeface="Nunito"/>
              <a:cs typeface="Nunito"/>
              <a:sym typeface="Nunito"/>
            </a:endParaRPr>
          </a:p>
          <a:p>
            <a:pPr indent="-292100" lvl="0" marL="457200" marR="0" rtl="0" algn="l">
              <a:lnSpc>
                <a:spcPct val="100000"/>
              </a:lnSpc>
              <a:spcBef>
                <a:spcPts val="0"/>
              </a:spcBef>
              <a:spcAft>
                <a:spcPts val="0"/>
              </a:spcAft>
              <a:buClr>
                <a:srgbClr val="666666"/>
              </a:buClr>
              <a:buSzPts val="1000"/>
              <a:buFont typeface="Nunito"/>
              <a:buChar char="●"/>
            </a:pPr>
            <a:r>
              <a:rPr b="1" i="0" lang="en" sz="1000" u="none" cap="none" strike="noStrike">
                <a:solidFill>
                  <a:srgbClr val="666666"/>
                </a:solidFill>
                <a:uFill>
                  <a:noFill/>
                </a:uFill>
                <a:latin typeface="Nunito"/>
                <a:ea typeface="Nunito"/>
                <a:cs typeface="Nunito"/>
                <a:sym typeface="Nunito"/>
                <a:hlinkClick r:id="rId16">
                  <a:extLst>
                    <a:ext uri="{A12FA001-AC4F-418D-AE19-62706E023703}">
                      <ahyp:hlinkClr val="tx"/>
                    </a:ext>
                  </a:extLst>
                </a:hlinkClick>
              </a:rPr>
              <a:t>“How Music Can Make Us Feel Good”</a:t>
            </a:r>
            <a:r>
              <a:rPr b="0" i="0" lang="en" sz="1000" u="none" cap="none" strike="noStrike">
                <a:solidFill>
                  <a:srgbClr val="666666"/>
                </a:solidFill>
                <a:latin typeface="Nunito"/>
                <a:ea typeface="Nunito"/>
                <a:cs typeface="Nunito"/>
                <a:sym typeface="Nunito"/>
              </a:rPr>
              <a:t> from NAMI California, </a:t>
            </a:r>
            <a:r>
              <a:rPr b="0" i="0" lang="en" sz="1000" u="none" cap="none" strike="noStrike">
                <a:solidFill>
                  <a:srgbClr val="666666"/>
                </a:solidFill>
                <a:uFill>
                  <a:noFill/>
                </a:uFill>
                <a:latin typeface="Nunito"/>
                <a:ea typeface="Nunito"/>
                <a:cs typeface="Nunito"/>
                <a:sym typeface="Nunito"/>
                <a:hlinkClick r:id="rId17">
                  <a:extLst>
                    <a:ext uri="{A12FA001-AC4F-418D-AE19-62706E023703}">
                      <ahyp:hlinkClr val="tx"/>
                    </a:ext>
                  </a:extLst>
                </a:hlinkClick>
              </a:rPr>
              <a:t>https://namica.org/blog/music-that-makes-us-feel-good-playlist/#:~:text=Many%20bodies%20of%20research%20support,and%20lower%20our%20stress%20levels</a:t>
            </a:r>
            <a:r>
              <a:rPr b="0" i="0" lang="en" sz="1000" u="none" cap="none" strike="noStrike">
                <a:solidFill>
                  <a:srgbClr val="666666"/>
                </a:solidFill>
                <a:latin typeface="Nunito"/>
                <a:ea typeface="Nunito"/>
                <a:cs typeface="Nunito"/>
                <a:sym typeface="Nunito"/>
              </a:rPr>
              <a:t> </a:t>
            </a:r>
            <a:br>
              <a:rPr b="0" i="0" lang="en" sz="1000" u="none" cap="none" strike="noStrike">
                <a:solidFill>
                  <a:srgbClr val="666666"/>
                </a:solidFill>
                <a:latin typeface="Nunito"/>
                <a:ea typeface="Nunito"/>
                <a:cs typeface="Nunito"/>
                <a:sym typeface="Nunito"/>
              </a:rPr>
            </a:br>
            <a:endParaRPr b="0" i="0" sz="1000" u="none" cap="none" strike="noStrike">
              <a:solidFill>
                <a:srgbClr val="666666"/>
              </a:solidFill>
              <a:latin typeface="Nunito"/>
              <a:ea typeface="Nunito"/>
              <a:cs typeface="Nunito"/>
              <a:sym typeface="Nunito"/>
            </a:endParaRPr>
          </a:p>
          <a:p>
            <a:pPr indent="-292100" lvl="0" marL="457200" marR="0" rtl="0" algn="l">
              <a:lnSpc>
                <a:spcPct val="100000"/>
              </a:lnSpc>
              <a:spcBef>
                <a:spcPts val="0"/>
              </a:spcBef>
              <a:spcAft>
                <a:spcPts val="0"/>
              </a:spcAft>
              <a:buClr>
                <a:srgbClr val="666666"/>
              </a:buClr>
              <a:buSzPts val="1000"/>
              <a:buFont typeface="Nunito"/>
              <a:buChar char="●"/>
            </a:pPr>
            <a:r>
              <a:rPr b="1" i="0" lang="en" sz="1000" u="none" cap="none" strike="noStrike">
                <a:solidFill>
                  <a:srgbClr val="666666"/>
                </a:solidFill>
                <a:latin typeface="Nunito"/>
                <a:ea typeface="Nunito"/>
                <a:cs typeface="Nunito"/>
                <a:sym typeface="Nunito"/>
              </a:rPr>
              <a:t>Take a free quiz to discover your character strengths</a:t>
            </a:r>
            <a:r>
              <a:rPr b="0" i="0" lang="en" sz="1000" u="none" cap="none" strike="noStrike">
                <a:solidFill>
                  <a:srgbClr val="666666"/>
                </a:solidFill>
                <a:latin typeface="Nunito"/>
                <a:ea typeface="Nunito"/>
                <a:cs typeface="Nunito"/>
                <a:sym typeface="Nunito"/>
              </a:rPr>
              <a:t> by using the </a:t>
            </a:r>
            <a:br>
              <a:rPr b="0" i="0" lang="en" sz="1000" u="none" cap="none" strike="noStrike">
                <a:solidFill>
                  <a:srgbClr val="666666"/>
                </a:solidFill>
                <a:latin typeface="Nunito"/>
                <a:ea typeface="Nunito"/>
                <a:cs typeface="Nunito"/>
                <a:sym typeface="Nunito"/>
              </a:rPr>
            </a:br>
            <a:r>
              <a:rPr b="0" i="0" lang="en" sz="1000" u="none" cap="none" strike="noStrike">
                <a:solidFill>
                  <a:srgbClr val="666666"/>
                </a:solidFill>
                <a:uFill>
                  <a:noFill/>
                </a:uFill>
                <a:latin typeface="Nunito"/>
                <a:ea typeface="Nunito"/>
                <a:cs typeface="Nunito"/>
                <a:sym typeface="Nunito"/>
                <a:hlinkClick r:id="rId18">
                  <a:extLst>
                    <a:ext uri="{A12FA001-AC4F-418D-AE19-62706E023703}">
                      <ahyp:hlinkClr val="tx"/>
                    </a:ext>
                  </a:extLst>
                </a:hlinkClick>
              </a:rPr>
              <a:t>VIA Character Strengths Survey</a:t>
            </a:r>
            <a:r>
              <a:rPr b="0" i="0" lang="en" sz="1000" u="none" cap="none" strike="noStrike">
                <a:solidFill>
                  <a:srgbClr val="666666"/>
                </a:solidFill>
                <a:latin typeface="Nunito"/>
                <a:ea typeface="Nunito"/>
                <a:cs typeface="Nunito"/>
                <a:sym typeface="Nunito"/>
              </a:rPr>
              <a:t>, </a:t>
            </a:r>
            <a:r>
              <a:rPr b="0" i="0" lang="en" sz="1000" u="none" cap="none" strike="noStrike">
                <a:solidFill>
                  <a:srgbClr val="666666"/>
                </a:solidFill>
                <a:uFill>
                  <a:noFill/>
                </a:uFill>
                <a:latin typeface="Nunito"/>
                <a:ea typeface="Nunito"/>
                <a:cs typeface="Nunito"/>
                <a:sym typeface="Nunito"/>
                <a:hlinkClick r:id="rId19">
                  <a:extLst>
                    <a:ext uri="{A12FA001-AC4F-418D-AE19-62706E023703}">
                      <ahyp:hlinkClr val="tx"/>
                    </a:ext>
                  </a:extLst>
                </a:hlinkClick>
              </a:rPr>
              <a:t>viacharacter.org/</a:t>
            </a:r>
            <a:r>
              <a:rPr b="0" i="0" lang="en" sz="1000" u="none" cap="none" strike="noStrike">
                <a:solidFill>
                  <a:srgbClr val="666666"/>
                </a:solidFill>
                <a:latin typeface="Nunito"/>
                <a:ea typeface="Nunito"/>
                <a:cs typeface="Nunito"/>
                <a:sym typeface="Nunito"/>
              </a:rPr>
              <a:t> </a:t>
            </a:r>
            <a:endParaRPr b="0" i="0" sz="1000" u="none" cap="none" strike="noStrike">
              <a:solidFill>
                <a:srgbClr val="666666"/>
              </a:solidFill>
              <a:latin typeface="Nunito"/>
              <a:ea typeface="Nunito"/>
              <a:cs typeface="Nunito"/>
              <a:sym typeface="Nunito"/>
            </a:endParaRPr>
          </a:p>
        </p:txBody>
      </p:sp>
      <p:sp>
        <p:nvSpPr>
          <p:cNvPr id="513" name="Google Shape;513;p16"/>
          <p:cNvSpPr txBox="1"/>
          <p:nvPr/>
        </p:nvSpPr>
        <p:spPr>
          <a:xfrm>
            <a:off x="6028500" y="6393875"/>
            <a:ext cx="3082200" cy="11883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1100"/>
              <a:buFont typeface="Arial"/>
              <a:buNone/>
            </a:pPr>
            <a:r>
              <a:rPr b="1" i="0" lang="en" sz="1500" u="none" cap="none" strike="noStrike">
                <a:solidFill>
                  <a:schemeClr val="lt1"/>
                </a:solidFill>
                <a:latin typeface="Architects Daughter"/>
                <a:ea typeface="Architects Daughter"/>
                <a:cs typeface="Architects Daughter"/>
                <a:sym typeface="Architects Daughter"/>
              </a:rPr>
              <a:t>Coloring can be a relaxing </a:t>
            </a:r>
            <a:br>
              <a:rPr b="1" i="0" lang="en" sz="1500" u="none" cap="none" strike="noStrike">
                <a:solidFill>
                  <a:schemeClr val="lt1"/>
                </a:solidFill>
                <a:latin typeface="Architects Daughter"/>
                <a:ea typeface="Architects Daughter"/>
                <a:cs typeface="Architects Daughter"/>
                <a:sym typeface="Architects Daughter"/>
              </a:rPr>
            </a:br>
            <a:r>
              <a:rPr b="1" i="0" lang="en" sz="1500" u="none" cap="none" strike="noStrike">
                <a:solidFill>
                  <a:schemeClr val="lt1"/>
                </a:solidFill>
                <a:latin typeface="Architects Daughter"/>
                <a:ea typeface="Architects Daughter"/>
                <a:cs typeface="Architects Daughter"/>
                <a:sym typeface="Architects Daughter"/>
              </a:rPr>
              <a:t>and stress-reducing activity. </a:t>
            </a:r>
            <a:br>
              <a:rPr b="1" i="0" lang="en" sz="1500" u="none" cap="none" strike="noStrike">
                <a:solidFill>
                  <a:schemeClr val="lt1"/>
                </a:solidFill>
                <a:latin typeface="Architects Daughter"/>
                <a:ea typeface="Architects Daughter"/>
                <a:cs typeface="Architects Daughter"/>
                <a:sym typeface="Architects Daughter"/>
              </a:rPr>
            </a:br>
            <a:br>
              <a:rPr b="1" i="0" lang="en" sz="1500" u="none" cap="none" strike="noStrike">
                <a:solidFill>
                  <a:srgbClr val="434343"/>
                </a:solidFill>
                <a:latin typeface="Architects Daughter"/>
                <a:ea typeface="Architects Daughter"/>
                <a:cs typeface="Architects Daughter"/>
                <a:sym typeface="Architects Daughter"/>
              </a:rPr>
            </a:br>
            <a:r>
              <a:rPr b="0" i="0" lang="en" sz="1200" u="none" cap="none" strike="noStrike">
                <a:solidFill>
                  <a:schemeClr val="lt1"/>
                </a:solidFill>
                <a:latin typeface="Nunito"/>
                <a:ea typeface="Nunito"/>
                <a:cs typeface="Nunito"/>
                <a:sym typeface="Nunito"/>
              </a:rPr>
              <a:t>On the next few pages are coloring sheets you can print out and enjoy.</a:t>
            </a:r>
            <a:endParaRPr b="0" i="0" sz="600" u="none" cap="none" strike="noStrike">
              <a:solidFill>
                <a:schemeClr val="lt1"/>
              </a:solidFill>
              <a:latin typeface="Nunito"/>
              <a:ea typeface="Nunito"/>
              <a:cs typeface="Nunito"/>
              <a:sym typeface="Nunito"/>
            </a:endParaRPr>
          </a:p>
        </p:txBody>
      </p:sp>
      <p:sp>
        <p:nvSpPr>
          <p:cNvPr id="514" name="Google Shape;514;p16"/>
          <p:cNvSpPr txBox="1"/>
          <p:nvPr/>
        </p:nvSpPr>
        <p:spPr>
          <a:xfrm>
            <a:off x="461850" y="5744150"/>
            <a:ext cx="4355700" cy="14187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700"/>
              <a:buFont typeface="Arial"/>
              <a:buNone/>
            </a:pPr>
            <a:r>
              <a:rPr b="1" i="0" lang="en" sz="1700" u="none" cap="none" strike="noStrike">
                <a:solidFill>
                  <a:srgbClr val="E69138"/>
                </a:solidFill>
                <a:latin typeface="Architects Daughter"/>
                <a:ea typeface="Architects Daughter"/>
                <a:cs typeface="Architects Daughter"/>
                <a:sym typeface="Architects Daughter"/>
              </a:rPr>
              <a:t>Contact a Helpline </a:t>
            </a:r>
            <a:endParaRPr b="1" i="0" sz="1700" u="none" cap="none" strike="noStrike">
              <a:solidFill>
                <a:srgbClr val="E69138"/>
              </a:solidFill>
              <a:latin typeface="Architects Daughter"/>
              <a:ea typeface="Architects Daughter"/>
              <a:cs typeface="Architects Daughter"/>
              <a:sym typeface="Architects Daughter"/>
            </a:endParaRPr>
          </a:p>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434343"/>
              </a:solidFill>
              <a:latin typeface="Nunito"/>
              <a:ea typeface="Nunito"/>
              <a:cs typeface="Nunito"/>
              <a:sym typeface="Nunito"/>
            </a:endParaRPr>
          </a:p>
          <a:p>
            <a:pPr indent="-292100" lvl="0" marL="457200" marR="0" rtl="0" algn="l">
              <a:lnSpc>
                <a:spcPct val="100000"/>
              </a:lnSpc>
              <a:spcBef>
                <a:spcPts val="0"/>
              </a:spcBef>
              <a:spcAft>
                <a:spcPts val="0"/>
              </a:spcAft>
              <a:buClr>
                <a:srgbClr val="434343"/>
              </a:buClr>
              <a:buSzPts val="1000"/>
              <a:buFont typeface="Nunito"/>
              <a:buChar char="●"/>
            </a:pPr>
            <a:r>
              <a:rPr b="1" i="0" lang="en" sz="1000" u="none" cap="none" strike="noStrike">
                <a:solidFill>
                  <a:srgbClr val="434343"/>
                </a:solidFill>
                <a:latin typeface="Nunito"/>
                <a:ea typeface="Nunito"/>
                <a:cs typeface="Nunito"/>
                <a:sym typeface="Nunito"/>
              </a:rPr>
              <a:t>Stressed, depressed, or anxious? </a:t>
            </a:r>
            <a:r>
              <a:rPr b="0" i="0" lang="en" sz="1000" u="none" cap="none" strike="noStrike">
                <a:solidFill>
                  <a:srgbClr val="434343"/>
                </a:solidFill>
                <a:latin typeface="Nunito"/>
                <a:ea typeface="Nunito"/>
                <a:cs typeface="Nunito"/>
                <a:sym typeface="Nunito"/>
              </a:rPr>
              <a:t>Text STEVE to 741741 to connect with a trained crisis counselor 24/7</a:t>
            </a:r>
            <a:endParaRPr b="0" i="0" sz="1000" u="none" cap="none" strike="noStrike">
              <a:solidFill>
                <a:srgbClr val="434343"/>
              </a:solidFill>
              <a:latin typeface="Nunito"/>
              <a:ea typeface="Nunito"/>
              <a:cs typeface="Nunito"/>
              <a:sym typeface="Nunito"/>
            </a:endParaRPr>
          </a:p>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434343"/>
              </a:solidFill>
              <a:latin typeface="Nunito"/>
              <a:ea typeface="Nunito"/>
              <a:cs typeface="Nunito"/>
              <a:sym typeface="Nunito"/>
            </a:endParaRPr>
          </a:p>
          <a:p>
            <a:pPr indent="-292100" lvl="0" marL="457200" marR="0" rtl="0" algn="l">
              <a:lnSpc>
                <a:spcPct val="100000"/>
              </a:lnSpc>
              <a:spcBef>
                <a:spcPts val="0"/>
              </a:spcBef>
              <a:spcAft>
                <a:spcPts val="0"/>
              </a:spcAft>
              <a:buClr>
                <a:srgbClr val="434343"/>
              </a:buClr>
              <a:buSzPts val="1000"/>
              <a:buFont typeface="Nunito"/>
              <a:buChar char="●"/>
            </a:pPr>
            <a:r>
              <a:rPr b="1" i="0" lang="en" sz="1000" u="none" cap="none" strike="noStrike">
                <a:solidFill>
                  <a:srgbClr val="434343"/>
                </a:solidFill>
                <a:latin typeface="Nunito"/>
                <a:ea typeface="Nunito"/>
                <a:cs typeface="Nunito"/>
                <a:sym typeface="Nunito"/>
              </a:rPr>
              <a:t>24/7 Suicide and Crisis Lifeline: </a:t>
            </a:r>
            <a:r>
              <a:rPr b="0" i="0" lang="en" sz="1000" u="none" cap="none" strike="noStrike">
                <a:solidFill>
                  <a:srgbClr val="434343"/>
                </a:solidFill>
                <a:latin typeface="Nunito"/>
                <a:ea typeface="Nunito"/>
                <a:cs typeface="Nunito"/>
                <a:sym typeface="Nunito"/>
              </a:rPr>
              <a:t>Call or text 988, 988lifeline.org</a:t>
            </a:r>
            <a:endParaRPr b="0" i="0" sz="1000" u="none" cap="none" strike="noStrike">
              <a:solidFill>
                <a:srgbClr val="434343"/>
              </a:solidFill>
              <a:latin typeface="Nunito"/>
              <a:ea typeface="Nunito"/>
              <a:cs typeface="Nunito"/>
              <a:sym typeface="Nunito"/>
            </a:endParaRPr>
          </a:p>
        </p:txBody>
      </p:sp>
      <p:sp>
        <p:nvSpPr>
          <p:cNvPr id="515" name="Google Shape;515;p16"/>
          <p:cNvSpPr txBox="1"/>
          <p:nvPr/>
        </p:nvSpPr>
        <p:spPr>
          <a:xfrm>
            <a:off x="5509825" y="3756275"/>
            <a:ext cx="3517200" cy="2080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700"/>
              <a:buFont typeface="Arial"/>
              <a:buNone/>
            </a:pPr>
            <a:r>
              <a:rPr b="1" i="0" lang="en" sz="1700" u="none" cap="none" strike="noStrike">
                <a:solidFill>
                  <a:srgbClr val="3D85C6"/>
                </a:solidFill>
                <a:latin typeface="Architects Daughter"/>
                <a:ea typeface="Architects Daughter"/>
                <a:cs typeface="Architects Daughter"/>
                <a:sym typeface="Architects Daughter"/>
              </a:rPr>
              <a:t>Connect with The Steve Fund</a:t>
            </a:r>
            <a:endParaRPr b="1" i="0" sz="1700" u="none" cap="none" strike="noStrike">
              <a:solidFill>
                <a:srgbClr val="3D85C6"/>
              </a:solidFill>
              <a:latin typeface="Architects Daughter"/>
              <a:ea typeface="Architects Daughter"/>
              <a:cs typeface="Architects Daughter"/>
              <a:sym typeface="Architects Daughter"/>
            </a:endParaRPr>
          </a:p>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434343"/>
              </a:solidFill>
              <a:latin typeface="Nunito"/>
              <a:ea typeface="Nunito"/>
              <a:cs typeface="Nunito"/>
              <a:sym typeface="Nunito"/>
            </a:endParaRPr>
          </a:p>
          <a:p>
            <a:pPr indent="-298450" lvl="0" marL="457200" marR="0" rtl="0" algn="l">
              <a:lnSpc>
                <a:spcPct val="150000"/>
              </a:lnSpc>
              <a:spcBef>
                <a:spcPts val="0"/>
              </a:spcBef>
              <a:spcAft>
                <a:spcPts val="0"/>
              </a:spcAft>
              <a:buClr>
                <a:srgbClr val="434343"/>
              </a:buClr>
              <a:buSzPts val="1100"/>
              <a:buFont typeface="Proxima Nova"/>
              <a:buChar char="●"/>
            </a:pPr>
            <a:r>
              <a:rPr b="0" i="0" lang="en" sz="1100" u="sng" cap="none" strike="noStrike">
                <a:solidFill>
                  <a:srgbClr val="434343"/>
                </a:solidFill>
                <a:latin typeface="Proxima Nova"/>
                <a:ea typeface="Proxima Nova"/>
                <a:cs typeface="Proxima Nova"/>
                <a:sym typeface="Proxima Nova"/>
                <a:hlinkClick r:id="rId20">
                  <a:extLst>
                    <a:ext uri="{A12FA001-AC4F-418D-AE19-62706E023703}">
                      <ahyp:hlinkClr val="tx"/>
                    </a:ext>
                  </a:extLst>
                </a:hlinkClick>
              </a:rPr>
              <a:t>stevefund.org</a:t>
            </a:r>
            <a:endParaRPr b="0" i="0" sz="1100" u="none" cap="none" strike="noStrike">
              <a:solidFill>
                <a:srgbClr val="434343"/>
              </a:solidFill>
              <a:latin typeface="Proxima Nova"/>
              <a:ea typeface="Proxima Nova"/>
              <a:cs typeface="Proxima Nova"/>
              <a:sym typeface="Proxima Nova"/>
            </a:endParaRPr>
          </a:p>
          <a:p>
            <a:pPr indent="-298450" lvl="0" marL="457200" marR="0" rtl="0" algn="l">
              <a:lnSpc>
                <a:spcPct val="150000"/>
              </a:lnSpc>
              <a:spcBef>
                <a:spcPts val="0"/>
              </a:spcBef>
              <a:spcAft>
                <a:spcPts val="0"/>
              </a:spcAft>
              <a:buClr>
                <a:srgbClr val="434343"/>
              </a:buClr>
              <a:buSzPts val="1100"/>
              <a:buFont typeface="Proxima Nova"/>
              <a:buChar char="●"/>
            </a:pPr>
            <a:r>
              <a:rPr b="0" i="0" lang="en" sz="1100" u="sng" cap="none" strike="noStrike">
                <a:solidFill>
                  <a:srgbClr val="434343"/>
                </a:solidFill>
                <a:latin typeface="Proxima Nova"/>
                <a:ea typeface="Proxima Nova"/>
                <a:cs typeface="Proxima Nova"/>
                <a:sym typeface="Proxima Nova"/>
                <a:hlinkClick r:id="rId21">
                  <a:extLst>
                    <a:ext uri="{A12FA001-AC4F-418D-AE19-62706E023703}">
                      <ahyp:hlinkClr val="tx"/>
                    </a:ext>
                  </a:extLst>
                </a:hlinkClick>
              </a:rPr>
              <a:t>Knowledge Center</a:t>
            </a:r>
            <a:endParaRPr b="0" i="0" sz="1100" u="none" cap="none" strike="noStrike">
              <a:solidFill>
                <a:srgbClr val="434343"/>
              </a:solidFill>
              <a:latin typeface="Proxima Nova"/>
              <a:ea typeface="Proxima Nova"/>
              <a:cs typeface="Proxima Nova"/>
              <a:sym typeface="Proxima Nova"/>
            </a:endParaRPr>
          </a:p>
          <a:p>
            <a:pPr indent="-298450" lvl="0" marL="457200" marR="0" rtl="0" algn="l">
              <a:lnSpc>
                <a:spcPct val="150000"/>
              </a:lnSpc>
              <a:spcBef>
                <a:spcPts val="0"/>
              </a:spcBef>
              <a:spcAft>
                <a:spcPts val="0"/>
              </a:spcAft>
              <a:buClr>
                <a:srgbClr val="434343"/>
              </a:buClr>
              <a:buSzPts val="1100"/>
              <a:buFont typeface="Proxima Nova"/>
              <a:buChar char="●"/>
            </a:pPr>
            <a:r>
              <a:rPr b="0" i="0" lang="en" sz="1100" u="sng" cap="none" strike="noStrike">
                <a:solidFill>
                  <a:srgbClr val="434343"/>
                </a:solidFill>
                <a:latin typeface="Proxima Nova"/>
                <a:ea typeface="Proxima Nova"/>
                <a:cs typeface="Proxima Nova"/>
                <a:sym typeface="Proxima Nova"/>
                <a:hlinkClick r:id="rId22">
                  <a:extLst>
                    <a:ext uri="{A12FA001-AC4F-418D-AE19-62706E023703}">
                      <ahyp:hlinkClr val="tx"/>
                    </a:ext>
                  </a:extLst>
                </a:hlinkClick>
              </a:rPr>
              <a:t>The Steve Fund on Instagram</a:t>
            </a:r>
            <a:r>
              <a:rPr b="0" i="0" lang="en" sz="1100" u="none" cap="none" strike="noStrike">
                <a:solidFill>
                  <a:srgbClr val="434343"/>
                </a:solidFill>
                <a:latin typeface="Proxima Nova"/>
                <a:ea typeface="Proxima Nova"/>
                <a:cs typeface="Proxima Nova"/>
                <a:sym typeface="Proxima Nova"/>
              </a:rPr>
              <a:t> </a:t>
            </a:r>
            <a:endParaRPr b="0" i="0" sz="1100" u="none" cap="none" strike="noStrike">
              <a:solidFill>
                <a:srgbClr val="434343"/>
              </a:solidFill>
              <a:latin typeface="Proxima Nova"/>
              <a:ea typeface="Proxima Nova"/>
              <a:cs typeface="Proxima Nova"/>
              <a:sym typeface="Proxima Nova"/>
            </a:endParaRPr>
          </a:p>
          <a:p>
            <a:pPr indent="-298450" lvl="0" marL="457200" marR="0" rtl="0" algn="l">
              <a:lnSpc>
                <a:spcPct val="150000"/>
              </a:lnSpc>
              <a:spcBef>
                <a:spcPts val="0"/>
              </a:spcBef>
              <a:spcAft>
                <a:spcPts val="0"/>
              </a:spcAft>
              <a:buClr>
                <a:srgbClr val="434343"/>
              </a:buClr>
              <a:buSzPts val="1100"/>
              <a:buFont typeface="Proxima Nova"/>
              <a:buChar char="●"/>
            </a:pPr>
            <a:r>
              <a:rPr b="0" i="0" lang="en" sz="1100" u="sng" cap="none" strike="noStrike">
                <a:solidFill>
                  <a:srgbClr val="434343"/>
                </a:solidFill>
                <a:latin typeface="Proxima Nova"/>
                <a:ea typeface="Proxima Nova"/>
                <a:cs typeface="Proxima Nova"/>
                <a:sym typeface="Proxima Nova"/>
                <a:hlinkClick r:id="rId23">
                  <a:extLst>
                    <a:ext uri="{A12FA001-AC4F-418D-AE19-62706E023703}">
                      <ahyp:hlinkClr val="tx"/>
                    </a:ext>
                  </a:extLst>
                </a:hlinkClick>
              </a:rPr>
              <a:t>The Steve Fund on Youtube</a:t>
            </a:r>
            <a:r>
              <a:rPr b="0" i="0" lang="en" sz="1100" u="none" cap="none" strike="noStrike">
                <a:solidFill>
                  <a:srgbClr val="434343"/>
                </a:solidFill>
                <a:latin typeface="Proxima Nova"/>
                <a:ea typeface="Proxima Nova"/>
                <a:cs typeface="Proxima Nova"/>
                <a:sym typeface="Proxima Nova"/>
              </a:rPr>
              <a:t> </a:t>
            </a:r>
            <a:endParaRPr b="0" i="0" sz="1100" u="none" cap="none" strike="noStrike">
              <a:solidFill>
                <a:srgbClr val="434343"/>
              </a:solidFill>
              <a:latin typeface="Proxima Nova"/>
              <a:ea typeface="Proxima Nova"/>
              <a:cs typeface="Proxima Nova"/>
              <a:sym typeface="Proxima Nova"/>
            </a:endParaRPr>
          </a:p>
          <a:p>
            <a:pPr indent="-298450" lvl="0" marL="457200" marR="0" rtl="0" algn="l">
              <a:lnSpc>
                <a:spcPct val="150000"/>
              </a:lnSpc>
              <a:spcBef>
                <a:spcPts val="0"/>
              </a:spcBef>
              <a:spcAft>
                <a:spcPts val="0"/>
              </a:spcAft>
              <a:buClr>
                <a:srgbClr val="434343"/>
              </a:buClr>
              <a:buSzPts val="1100"/>
              <a:buFont typeface="Proxima Nova"/>
              <a:buChar char="●"/>
            </a:pPr>
            <a:r>
              <a:rPr b="0" i="0" lang="en" sz="1100" u="sng" cap="none" strike="noStrike">
                <a:solidFill>
                  <a:srgbClr val="434343"/>
                </a:solidFill>
                <a:latin typeface="Proxima Nova"/>
                <a:ea typeface="Proxima Nova"/>
                <a:cs typeface="Proxima Nova"/>
                <a:sym typeface="Proxima Nova"/>
                <a:hlinkClick r:id="rId24">
                  <a:extLst>
                    <a:ext uri="{A12FA001-AC4F-418D-AE19-62706E023703}">
                      <ahyp:hlinkClr val="tx"/>
                    </a:ext>
                  </a:extLst>
                </a:hlinkClick>
              </a:rPr>
              <a:t>The Steve Fund on X</a:t>
            </a:r>
            <a:endParaRPr b="0" i="0" sz="1100" u="none" cap="none" strike="noStrike">
              <a:solidFill>
                <a:srgbClr val="434343"/>
              </a:solidFill>
              <a:latin typeface="Proxima Nova"/>
              <a:ea typeface="Proxima Nova"/>
              <a:cs typeface="Proxima Nova"/>
              <a:sym typeface="Proxima Nova"/>
            </a:endParaRPr>
          </a:p>
          <a:p>
            <a:pPr indent="-298450" lvl="0" marL="457200" marR="0" rtl="0" algn="l">
              <a:lnSpc>
                <a:spcPct val="150000"/>
              </a:lnSpc>
              <a:spcBef>
                <a:spcPts val="0"/>
              </a:spcBef>
              <a:spcAft>
                <a:spcPts val="0"/>
              </a:spcAft>
              <a:buClr>
                <a:srgbClr val="434343"/>
              </a:buClr>
              <a:buSzPts val="1100"/>
              <a:buFont typeface="Proxima Nova"/>
              <a:buChar char="●"/>
            </a:pPr>
            <a:r>
              <a:rPr b="0" i="0" lang="en" sz="1100" u="none" cap="none" strike="noStrike">
                <a:solidFill>
                  <a:srgbClr val="434343"/>
                </a:solidFill>
                <a:latin typeface="Proxima Nova"/>
                <a:ea typeface="Proxima Nova"/>
                <a:cs typeface="Proxima Nova"/>
                <a:sym typeface="Proxima Nova"/>
              </a:rPr>
              <a:t>Email: </a:t>
            </a:r>
            <a:r>
              <a:rPr b="0" i="0" lang="en" sz="1100" u="sng" cap="none" strike="noStrike">
                <a:solidFill>
                  <a:srgbClr val="434343"/>
                </a:solidFill>
                <a:latin typeface="Proxima Nova"/>
                <a:ea typeface="Proxima Nova"/>
                <a:cs typeface="Proxima Nova"/>
                <a:sym typeface="Proxima Nova"/>
                <a:hlinkClick r:id="rId25">
                  <a:extLst>
                    <a:ext uri="{A12FA001-AC4F-418D-AE19-62706E023703}">
                      <ahyp:hlinkClr val="tx"/>
                    </a:ext>
                  </a:extLst>
                </a:hlinkClick>
              </a:rPr>
              <a:t>info@stevefund.org</a:t>
            </a:r>
            <a:endParaRPr b="1" i="0" sz="1100" u="none" cap="none" strike="noStrike">
              <a:solidFill>
                <a:srgbClr val="434343"/>
              </a:solidFill>
              <a:latin typeface="Nunito"/>
              <a:ea typeface="Nunito"/>
              <a:cs typeface="Nunito"/>
              <a:sym typeface="Nunito"/>
            </a:endParaRPr>
          </a:p>
        </p:txBody>
      </p:sp>
      <p:pic>
        <p:nvPicPr>
          <p:cNvPr id="516" name="Google Shape;516;p16">
            <a:hlinkClick r:id="rId26"/>
          </p:cNvPr>
          <p:cNvPicPr preferRelativeResize="0"/>
          <p:nvPr/>
        </p:nvPicPr>
        <p:blipFill rotWithShape="1">
          <a:blip r:embed="rId27">
            <a:alphaModFix/>
          </a:blip>
          <a:srcRect b="0" l="1008" r="1008" t="0"/>
          <a:stretch/>
        </p:blipFill>
        <p:spPr>
          <a:xfrm>
            <a:off x="5707250" y="2138550"/>
            <a:ext cx="897226" cy="897225"/>
          </a:xfrm>
          <a:prstGeom prst="rect">
            <a:avLst/>
          </a:prstGeom>
          <a:noFill/>
          <a:ln>
            <a:noFill/>
          </a:ln>
        </p:spPr>
      </p:pic>
      <p:sp>
        <p:nvSpPr>
          <p:cNvPr id="517" name="Google Shape;517;p16"/>
          <p:cNvSpPr txBox="1"/>
          <p:nvPr/>
        </p:nvSpPr>
        <p:spPr>
          <a:xfrm>
            <a:off x="5698775" y="3035775"/>
            <a:ext cx="897300" cy="4158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50"/>
              <a:buFont typeface="Arial"/>
              <a:buNone/>
            </a:pPr>
            <a:r>
              <a:rPr b="0" i="0" lang="en" sz="950" u="none" cap="none" strike="noStrike">
                <a:solidFill>
                  <a:srgbClr val="434343"/>
                </a:solidFill>
                <a:uFill>
                  <a:noFill/>
                </a:uFill>
                <a:latin typeface="Nunito Medium"/>
                <a:ea typeface="Nunito Medium"/>
                <a:cs typeface="Nunito Medium"/>
                <a:sym typeface="Nunito Medium"/>
                <a:hlinkClick r:id="rId28">
                  <a:extLst>
                    <a:ext uri="{A12FA001-AC4F-418D-AE19-62706E023703}">
                      <ahyp:hlinkClr val="tx"/>
                    </a:ext>
                  </a:extLst>
                </a:hlinkClick>
              </a:rPr>
              <a:t>I Am - Daily Affirmations</a:t>
            </a:r>
            <a:endParaRPr b="0" i="0" sz="1300" u="none" cap="none" strike="noStrike">
              <a:solidFill>
                <a:srgbClr val="434343"/>
              </a:solidFill>
              <a:latin typeface="Nunito Medium"/>
              <a:ea typeface="Nunito Medium"/>
              <a:cs typeface="Nunito Medium"/>
              <a:sym typeface="Nunito Medium"/>
            </a:endParaRPr>
          </a:p>
        </p:txBody>
      </p:sp>
      <p:sp>
        <p:nvSpPr>
          <p:cNvPr id="518" name="Google Shape;518;p16"/>
          <p:cNvSpPr txBox="1"/>
          <p:nvPr/>
        </p:nvSpPr>
        <p:spPr>
          <a:xfrm>
            <a:off x="5600900" y="1493950"/>
            <a:ext cx="3000000" cy="4590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700"/>
              <a:buFont typeface="Arial"/>
              <a:buNone/>
            </a:pPr>
            <a:r>
              <a:rPr b="1" i="0" lang="en" sz="1700" u="none" cap="none" strike="noStrike">
                <a:solidFill>
                  <a:srgbClr val="6AA84F"/>
                </a:solidFill>
                <a:latin typeface="Architects Daughter"/>
                <a:ea typeface="Architects Daughter"/>
                <a:cs typeface="Architects Daughter"/>
                <a:sym typeface="Architects Daughter"/>
              </a:rPr>
              <a:t>Wellness Apps</a:t>
            </a:r>
            <a:endParaRPr b="1" i="0" sz="1700" u="none" cap="none" strike="noStrike">
              <a:solidFill>
                <a:srgbClr val="6AA84F"/>
              </a:solidFill>
              <a:latin typeface="Architects Daughter"/>
              <a:ea typeface="Architects Daughter"/>
              <a:cs typeface="Architects Daughter"/>
              <a:sym typeface="Architects Daughter"/>
            </a:endParaRPr>
          </a:p>
        </p:txBody>
      </p:sp>
      <p:sp>
        <p:nvSpPr>
          <p:cNvPr id="519" name="Google Shape;519;p16"/>
          <p:cNvSpPr txBox="1"/>
          <p:nvPr/>
        </p:nvSpPr>
        <p:spPr>
          <a:xfrm>
            <a:off x="6613175" y="3035775"/>
            <a:ext cx="1673400" cy="4158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50"/>
              <a:buFont typeface="Arial"/>
              <a:buNone/>
            </a:pPr>
            <a:r>
              <a:rPr b="0" i="0" lang="en" sz="950" u="none" cap="none" strike="noStrike">
                <a:solidFill>
                  <a:srgbClr val="434343"/>
                </a:solidFill>
                <a:uFill>
                  <a:noFill/>
                </a:uFill>
                <a:latin typeface="Nunito Medium"/>
                <a:ea typeface="Nunito Medium"/>
                <a:cs typeface="Nunito Medium"/>
                <a:sym typeface="Nunito Medium"/>
                <a:hlinkClick r:id="rId29">
                  <a:extLst>
                    <a:ext uri="{A12FA001-AC4F-418D-AE19-62706E023703}">
                      <ahyp:hlinkClr val="tx"/>
                    </a:ext>
                  </a:extLst>
                </a:hlinkClick>
              </a:rPr>
              <a:t>Headpsace: </a:t>
            </a:r>
            <a:br>
              <a:rPr b="0" i="0" lang="en" sz="950" u="none" cap="none" strike="noStrike">
                <a:solidFill>
                  <a:srgbClr val="434343"/>
                </a:solidFill>
                <a:uFill>
                  <a:noFill/>
                </a:uFill>
                <a:latin typeface="Nunito Medium"/>
                <a:ea typeface="Nunito Medium"/>
                <a:cs typeface="Nunito Medium"/>
                <a:sym typeface="Nunito Medium"/>
                <a:hlinkClick r:id="rId30">
                  <a:extLst>
                    <a:ext uri="{A12FA001-AC4F-418D-AE19-62706E023703}">
                      <ahyp:hlinkClr val="tx"/>
                    </a:ext>
                  </a:extLst>
                </a:hlinkClick>
              </a:rPr>
            </a:br>
            <a:r>
              <a:rPr b="0" i="0" lang="en" sz="950" u="none" cap="none" strike="noStrike">
                <a:solidFill>
                  <a:srgbClr val="434343"/>
                </a:solidFill>
                <a:uFill>
                  <a:noFill/>
                </a:uFill>
                <a:latin typeface="Nunito Medium"/>
                <a:ea typeface="Nunito Medium"/>
                <a:cs typeface="Nunito Medium"/>
                <a:sym typeface="Nunito Medium"/>
                <a:hlinkClick r:id="rId31">
                  <a:extLst>
                    <a:ext uri="{A12FA001-AC4F-418D-AE19-62706E023703}">
                      <ahyp:hlinkClr val="tx"/>
                    </a:ext>
                  </a:extLst>
                </a:hlinkClick>
              </a:rPr>
              <a:t>Sleep &amp; Meditation</a:t>
            </a:r>
            <a:endParaRPr b="0" i="0" sz="1300" u="none" cap="none" strike="noStrike">
              <a:solidFill>
                <a:srgbClr val="434343"/>
              </a:solidFill>
              <a:latin typeface="Nunito Medium"/>
              <a:ea typeface="Nunito Medium"/>
              <a:cs typeface="Nunito Medium"/>
              <a:sym typeface="Nunito Medium"/>
            </a:endParaRPr>
          </a:p>
        </p:txBody>
      </p:sp>
      <p:pic>
        <p:nvPicPr>
          <p:cNvPr id="520" name="Google Shape;520;p16">
            <a:hlinkClick r:id="rId32"/>
          </p:cNvPr>
          <p:cNvPicPr preferRelativeResize="0"/>
          <p:nvPr/>
        </p:nvPicPr>
        <p:blipFill rotWithShape="1">
          <a:blip r:embed="rId33">
            <a:alphaModFix/>
          </a:blip>
          <a:srcRect b="0" l="0" r="0" t="0"/>
          <a:stretch/>
        </p:blipFill>
        <p:spPr>
          <a:xfrm>
            <a:off x="8298050" y="2175425"/>
            <a:ext cx="860350" cy="860350"/>
          </a:xfrm>
          <a:prstGeom prst="rect">
            <a:avLst/>
          </a:prstGeom>
          <a:noFill/>
          <a:ln>
            <a:noFill/>
          </a:ln>
        </p:spPr>
      </p:pic>
      <p:sp>
        <p:nvSpPr>
          <p:cNvPr id="521" name="Google Shape;521;p16"/>
          <p:cNvSpPr txBox="1"/>
          <p:nvPr/>
        </p:nvSpPr>
        <p:spPr>
          <a:xfrm>
            <a:off x="7908575" y="3035775"/>
            <a:ext cx="1673400" cy="4158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50"/>
              <a:buFont typeface="Arial"/>
              <a:buNone/>
            </a:pPr>
            <a:r>
              <a:rPr b="0" i="0" lang="en" sz="950" u="none" cap="none" strike="noStrike">
                <a:solidFill>
                  <a:srgbClr val="434343"/>
                </a:solidFill>
                <a:uFill>
                  <a:noFill/>
                </a:uFill>
                <a:latin typeface="Nunito Medium"/>
                <a:ea typeface="Nunito Medium"/>
                <a:cs typeface="Nunito Medium"/>
                <a:sym typeface="Nunito Medium"/>
                <a:hlinkClick r:id="rId34">
                  <a:extLst>
                    <a:ext uri="{A12FA001-AC4F-418D-AE19-62706E023703}">
                      <ahyp:hlinkClr val="tx"/>
                    </a:ext>
                  </a:extLst>
                </a:hlinkClick>
              </a:rPr>
              <a:t>Gratitude - </a:t>
            </a:r>
            <a:br>
              <a:rPr b="0" i="0" lang="en" sz="950" u="none" cap="none" strike="noStrike">
                <a:solidFill>
                  <a:srgbClr val="434343"/>
                </a:solidFill>
                <a:uFill>
                  <a:noFill/>
                </a:uFill>
                <a:latin typeface="Nunito Medium"/>
                <a:ea typeface="Nunito Medium"/>
                <a:cs typeface="Nunito Medium"/>
                <a:sym typeface="Nunito Medium"/>
                <a:hlinkClick r:id="rId35">
                  <a:extLst>
                    <a:ext uri="{A12FA001-AC4F-418D-AE19-62706E023703}">
                      <ahyp:hlinkClr val="tx"/>
                    </a:ext>
                  </a:extLst>
                </a:hlinkClick>
              </a:rPr>
            </a:br>
            <a:r>
              <a:rPr b="0" i="0" lang="en" sz="950" u="none" cap="none" strike="noStrike">
                <a:solidFill>
                  <a:srgbClr val="434343"/>
                </a:solidFill>
                <a:uFill>
                  <a:noFill/>
                </a:uFill>
                <a:latin typeface="Nunito Medium"/>
                <a:ea typeface="Nunito Medium"/>
                <a:cs typeface="Nunito Medium"/>
                <a:sym typeface="Nunito Medium"/>
                <a:hlinkClick r:id="rId36">
                  <a:extLst>
                    <a:ext uri="{A12FA001-AC4F-418D-AE19-62706E023703}">
                      <ahyp:hlinkClr val="tx"/>
                    </a:ext>
                  </a:extLst>
                </a:hlinkClick>
              </a:rPr>
              <a:t>Journal Prompts</a:t>
            </a:r>
            <a:endParaRPr b="0" i="0" sz="1300" u="none" cap="none" strike="noStrike">
              <a:solidFill>
                <a:srgbClr val="434343"/>
              </a:solidFill>
              <a:latin typeface="Nunito Medium"/>
              <a:ea typeface="Nunito Medium"/>
              <a:cs typeface="Nunito Medium"/>
              <a:sym typeface="Nunito Medium"/>
            </a:endParaRPr>
          </a:p>
        </p:txBody>
      </p:sp>
      <p:pic>
        <p:nvPicPr>
          <p:cNvPr id="522" name="Google Shape;522;p16">
            <a:hlinkClick r:id="rId37"/>
          </p:cNvPr>
          <p:cNvPicPr preferRelativeResize="0"/>
          <p:nvPr/>
        </p:nvPicPr>
        <p:blipFill rotWithShape="1">
          <a:blip r:embed="rId38">
            <a:alphaModFix/>
          </a:blip>
          <a:srcRect b="0" l="0" r="0" t="0"/>
          <a:stretch/>
        </p:blipFill>
        <p:spPr>
          <a:xfrm>
            <a:off x="7018475" y="2175413"/>
            <a:ext cx="823500" cy="823500"/>
          </a:xfrm>
          <a:prstGeom prst="roundRect">
            <a:avLst>
              <a:gd fmla="val 16667" name="adj"/>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6" name="Shape 526"/>
        <p:cNvGrpSpPr/>
        <p:nvPr/>
      </p:nvGrpSpPr>
      <p:grpSpPr>
        <a:xfrm>
          <a:off x="0" y="0"/>
          <a:ext cx="0" cy="0"/>
          <a:chOff x="0" y="0"/>
          <a:chExt cx="0" cy="0"/>
        </a:xfrm>
      </p:grpSpPr>
      <p:pic>
        <p:nvPicPr>
          <p:cNvPr id="527" name="Google Shape;527;p17"/>
          <p:cNvPicPr preferRelativeResize="0"/>
          <p:nvPr/>
        </p:nvPicPr>
        <p:blipFill rotWithShape="1">
          <a:blip r:embed="rId3">
            <a:alphaModFix/>
          </a:blip>
          <a:srcRect b="0" l="0" r="0" t="0"/>
          <a:stretch/>
        </p:blipFill>
        <p:spPr>
          <a:xfrm>
            <a:off x="73675" y="0"/>
            <a:ext cx="9717868" cy="777240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1" name="Shape 531"/>
        <p:cNvGrpSpPr/>
        <p:nvPr/>
      </p:nvGrpSpPr>
      <p:grpSpPr>
        <a:xfrm>
          <a:off x="0" y="0"/>
          <a:ext cx="0" cy="0"/>
          <a:chOff x="0" y="0"/>
          <a:chExt cx="0" cy="0"/>
        </a:xfrm>
      </p:grpSpPr>
      <p:grpSp>
        <p:nvGrpSpPr>
          <p:cNvPr id="532" name="Google Shape;532;p18"/>
          <p:cNvGrpSpPr/>
          <p:nvPr/>
        </p:nvGrpSpPr>
        <p:grpSpPr>
          <a:xfrm>
            <a:off x="356750" y="305850"/>
            <a:ext cx="9351675" cy="7226474"/>
            <a:chOff x="356750" y="305850"/>
            <a:chExt cx="9351675" cy="7226474"/>
          </a:xfrm>
        </p:grpSpPr>
        <p:pic>
          <p:nvPicPr>
            <p:cNvPr id="533" name="Google Shape;533;p18"/>
            <p:cNvPicPr preferRelativeResize="0"/>
            <p:nvPr/>
          </p:nvPicPr>
          <p:blipFill rotWithShape="1">
            <a:blip r:embed="rId3">
              <a:alphaModFix/>
            </a:blip>
            <a:srcRect b="0" l="1184" r="1746" t="0"/>
            <a:stretch/>
          </p:blipFill>
          <p:spPr>
            <a:xfrm>
              <a:off x="356750" y="311300"/>
              <a:ext cx="9344901" cy="7221024"/>
            </a:xfrm>
            <a:prstGeom prst="rect">
              <a:avLst/>
            </a:prstGeom>
            <a:noFill/>
            <a:ln>
              <a:noFill/>
            </a:ln>
          </p:spPr>
        </p:pic>
        <p:sp>
          <p:nvSpPr>
            <p:cNvPr id="534" name="Google Shape;534;p18"/>
            <p:cNvSpPr/>
            <p:nvPr/>
          </p:nvSpPr>
          <p:spPr>
            <a:xfrm>
              <a:off x="367025" y="305850"/>
              <a:ext cx="9341400" cy="7218000"/>
            </a:xfrm>
            <a:prstGeom prst="rect">
              <a:avLst/>
            </a:prstGeom>
            <a:no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Barlow"/>
                <a:ea typeface="Barlow"/>
                <a:cs typeface="Barlow"/>
                <a:sym typeface="Barlow"/>
              </a:endParaRPr>
            </a:p>
          </p:txBody>
        </p:sp>
      </p:gr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8" name="Shape 538"/>
        <p:cNvGrpSpPr/>
        <p:nvPr/>
      </p:nvGrpSpPr>
      <p:grpSpPr>
        <a:xfrm>
          <a:off x="0" y="0"/>
          <a:ext cx="0" cy="0"/>
          <a:chOff x="0" y="0"/>
          <a:chExt cx="0" cy="0"/>
        </a:xfrm>
      </p:grpSpPr>
      <p:pic>
        <p:nvPicPr>
          <p:cNvPr id="539" name="Google Shape;539;p19"/>
          <p:cNvPicPr preferRelativeResize="0"/>
          <p:nvPr/>
        </p:nvPicPr>
        <p:blipFill rotWithShape="1">
          <a:blip r:embed="rId3">
            <a:alphaModFix/>
          </a:blip>
          <a:srcRect b="0" l="0" r="0" t="0"/>
          <a:stretch/>
        </p:blipFill>
        <p:spPr>
          <a:xfrm>
            <a:off x="28725" y="21088"/>
            <a:ext cx="10000947" cy="7730224"/>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6" name="Shape 296"/>
        <p:cNvGrpSpPr/>
        <p:nvPr/>
      </p:nvGrpSpPr>
      <p:grpSpPr>
        <a:xfrm>
          <a:off x="0" y="0"/>
          <a:ext cx="0" cy="0"/>
          <a:chOff x="0" y="0"/>
          <a:chExt cx="0" cy="0"/>
        </a:xfrm>
      </p:grpSpPr>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3" name="Shape 543"/>
        <p:cNvGrpSpPr/>
        <p:nvPr/>
      </p:nvGrpSpPr>
      <p:grpSpPr>
        <a:xfrm>
          <a:off x="0" y="0"/>
          <a:ext cx="0" cy="0"/>
          <a:chOff x="0" y="0"/>
          <a:chExt cx="0" cy="0"/>
        </a:xfrm>
      </p:grpSpPr>
      <p:pic>
        <p:nvPicPr>
          <p:cNvPr id="544" name="Google Shape;544;p20"/>
          <p:cNvPicPr preferRelativeResize="0"/>
          <p:nvPr/>
        </p:nvPicPr>
        <p:blipFill rotWithShape="1">
          <a:blip r:embed="rId3">
            <a:alphaModFix/>
          </a:blip>
          <a:srcRect b="1889" l="0" r="0" t="2186"/>
          <a:stretch/>
        </p:blipFill>
        <p:spPr>
          <a:xfrm rot="5400000">
            <a:off x="1413750" y="-957176"/>
            <a:ext cx="7201299" cy="9776901"/>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0" name="Shape 300"/>
        <p:cNvGrpSpPr/>
        <p:nvPr/>
      </p:nvGrpSpPr>
      <p:grpSpPr>
        <a:xfrm>
          <a:off x="0" y="0"/>
          <a:ext cx="0" cy="0"/>
          <a:chOff x="0" y="0"/>
          <a:chExt cx="0" cy="0"/>
        </a:xfrm>
      </p:grpSpPr>
      <p:sp>
        <p:nvSpPr>
          <p:cNvPr id="301" name="Google Shape;301;p3"/>
          <p:cNvSpPr/>
          <p:nvPr>
            <p:ph idx="2" type="pic"/>
          </p:nvPr>
        </p:nvSpPr>
        <p:spPr>
          <a:xfrm rot="-165128">
            <a:off x="4996823" y="2762592"/>
            <a:ext cx="1868155" cy="1820395"/>
          </a:xfrm>
          <a:prstGeom prst="rect">
            <a:avLst/>
          </a:prstGeom>
          <a:noFill/>
          <a:ln>
            <a:noFill/>
          </a:ln>
        </p:spPr>
      </p:sp>
      <p:sp>
        <p:nvSpPr>
          <p:cNvPr id="302" name="Google Shape;302;p3"/>
          <p:cNvSpPr/>
          <p:nvPr>
            <p:ph idx="3" type="pic"/>
          </p:nvPr>
        </p:nvSpPr>
        <p:spPr>
          <a:xfrm rot="498034">
            <a:off x="7762947" y="2801510"/>
            <a:ext cx="1868170" cy="1820271"/>
          </a:xfrm>
          <a:prstGeom prst="rect">
            <a:avLst/>
          </a:prstGeom>
          <a:noFill/>
          <a:ln>
            <a:noFill/>
          </a:ln>
        </p:spPr>
      </p:sp>
      <p:sp>
        <p:nvSpPr>
          <p:cNvPr id="303" name="Google Shape;303;p3"/>
          <p:cNvSpPr/>
          <p:nvPr>
            <p:ph idx="4" type="pic"/>
          </p:nvPr>
        </p:nvSpPr>
        <p:spPr>
          <a:xfrm rot="-118705">
            <a:off x="6180581" y="5210575"/>
            <a:ext cx="1868314" cy="1820280"/>
          </a:xfrm>
          <a:prstGeom prst="rect">
            <a:avLst/>
          </a:prstGeom>
          <a:noFill/>
          <a:ln>
            <a:noFill/>
          </a:ln>
        </p:spPr>
      </p:sp>
      <p:sp>
        <p:nvSpPr>
          <p:cNvPr id="304" name="Google Shape;304;p3"/>
          <p:cNvSpPr txBox="1"/>
          <p:nvPr>
            <p:ph idx="1" type="body"/>
          </p:nvPr>
        </p:nvSpPr>
        <p:spPr>
          <a:xfrm rot="-134614">
            <a:off x="5054189" y="4662953"/>
            <a:ext cx="1854522" cy="231775"/>
          </a:xfrm>
          <a:prstGeom prst="rect">
            <a:avLst/>
          </a:prstGeom>
          <a:noFill/>
          <a:ln>
            <a:noFill/>
          </a:ln>
        </p:spPr>
        <p:txBody>
          <a:bodyPr anchorCtr="0" anchor="ctr" bIns="113100" lIns="113100" spcFirstLastPara="1" rIns="113100" wrap="square" tIns="113100">
            <a:noAutofit/>
          </a:bodyPr>
          <a:lstStyle/>
          <a:p>
            <a:pPr indent="0" lvl="0" marL="0" rtl="0" algn="l">
              <a:lnSpc>
                <a:spcPct val="115000"/>
              </a:lnSpc>
              <a:spcBef>
                <a:spcPts val="0"/>
              </a:spcBef>
              <a:spcAft>
                <a:spcPts val="1500"/>
              </a:spcAft>
              <a:buSzPts val="1100"/>
              <a:buNone/>
            </a:pPr>
            <a:r>
              <a:t/>
            </a:r>
            <a:endParaRPr/>
          </a:p>
        </p:txBody>
      </p:sp>
      <p:sp>
        <p:nvSpPr>
          <p:cNvPr id="305" name="Google Shape;305;p3"/>
          <p:cNvSpPr txBox="1"/>
          <p:nvPr>
            <p:ph idx="5" type="body"/>
          </p:nvPr>
        </p:nvSpPr>
        <p:spPr>
          <a:xfrm rot="477176">
            <a:off x="7674198" y="4674154"/>
            <a:ext cx="1756292" cy="231734"/>
          </a:xfrm>
          <a:prstGeom prst="rect">
            <a:avLst/>
          </a:prstGeom>
          <a:noFill/>
          <a:ln>
            <a:noFill/>
          </a:ln>
        </p:spPr>
        <p:txBody>
          <a:bodyPr anchorCtr="0" anchor="ctr" bIns="113100" lIns="113100" spcFirstLastPara="1" rIns="113100" wrap="square" tIns="113100">
            <a:noAutofit/>
          </a:bodyPr>
          <a:lstStyle/>
          <a:p>
            <a:pPr indent="0" lvl="0" marL="0" rtl="0" algn="l">
              <a:lnSpc>
                <a:spcPct val="115000"/>
              </a:lnSpc>
              <a:spcBef>
                <a:spcPts val="0"/>
              </a:spcBef>
              <a:spcAft>
                <a:spcPts val="1500"/>
              </a:spcAft>
              <a:buSzPts val="1100"/>
              <a:buNone/>
            </a:pPr>
            <a:r>
              <a:t/>
            </a:r>
            <a:endParaRPr/>
          </a:p>
        </p:txBody>
      </p:sp>
      <p:sp>
        <p:nvSpPr>
          <p:cNvPr id="306" name="Google Shape;306;p3"/>
          <p:cNvSpPr txBox="1"/>
          <p:nvPr>
            <p:ph idx="6" type="body"/>
          </p:nvPr>
        </p:nvSpPr>
        <p:spPr>
          <a:xfrm rot="-181414">
            <a:off x="6236713" y="7103039"/>
            <a:ext cx="1842765" cy="231627"/>
          </a:xfrm>
          <a:prstGeom prst="rect">
            <a:avLst/>
          </a:prstGeom>
          <a:noFill/>
          <a:ln>
            <a:noFill/>
          </a:ln>
        </p:spPr>
        <p:txBody>
          <a:bodyPr anchorCtr="0" anchor="ctr" bIns="113100" lIns="113100" spcFirstLastPara="1" rIns="113100" wrap="square" tIns="113100">
            <a:noAutofit/>
          </a:bodyPr>
          <a:lstStyle/>
          <a:p>
            <a:pPr indent="0" lvl="0" marL="0" rtl="0" algn="l">
              <a:lnSpc>
                <a:spcPct val="115000"/>
              </a:lnSpc>
              <a:spcBef>
                <a:spcPts val="0"/>
              </a:spcBef>
              <a:spcAft>
                <a:spcPts val="1500"/>
              </a:spcAft>
              <a:buSzPts val="1100"/>
              <a:buNone/>
            </a:pPr>
            <a:r>
              <a:t/>
            </a:r>
            <a:endParaRPr/>
          </a:p>
        </p:txBody>
      </p:sp>
      <p:sp>
        <p:nvSpPr>
          <p:cNvPr id="307" name="Google Shape;307;p3"/>
          <p:cNvSpPr txBox="1"/>
          <p:nvPr>
            <p:ph idx="7" type="body"/>
          </p:nvPr>
        </p:nvSpPr>
        <p:spPr>
          <a:xfrm>
            <a:off x="688825" y="4031200"/>
            <a:ext cx="2951100" cy="2841300"/>
          </a:xfrm>
          <a:prstGeom prst="rect">
            <a:avLst/>
          </a:prstGeom>
          <a:noFill/>
          <a:ln>
            <a:noFill/>
          </a:ln>
        </p:spPr>
        <p:txBody>
          <a:bodyPr anchorCtr="0" anchor="t" bIns="113100" lIns="113100" spcFirstLastPara="1" rIns="113100" wrap="square" tIns="113100">
            <a:noAutofit/>
          </a:bodyPr>
          <a:lstStyle/>
          <a:p>
            <a:pPr indent="0" lvl="0" marL="0" rtl="0" algn="l">
              <a:lnSpc>
                <a:spcPct val="115000"/>
              </a:lnSpc>
              <a:spcBef>
                <a:spcPts val="0"/>
              </a:spcBef>
              <a:spcAft>
                <a:spcPts val="1500"/>
              </a:spcAft>
              <a:buSzPts val="1000"/>
              <a:buNone/>
            </a:pPr>
            <a:r>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1" name="Shape 311"/>
        <p:cNvGrpSpPr/>
        <p:nvPr/>
      </p:nvGrpSpPr>
      <p:grpSpPr>
        <a:xfrm>
          <a:off x="0" y="0"/>
          <a:ext cx="0" cy="0"/>
          <a:chOff x="0" y="0"/>
          <a:chExt cx="0" cy="0"/>
        </a:xfrm>
      </p:grpSpPr>
      <p:sp>
        <p:nvSpPr>
          <p:cNvPr id="312" name="Google Shape;312;p4"/>
          <p:cNvSpPr txBox="1"/>
          <p:nvPr>
            <p:ph idx="1" type="body"/>
          </p:nvPr>
        </p:nvSpPr>
        <p:spPr>
          <a:xfrm>
            <a:off x="5693000" y="1680763"/>
            <a:ext cx="2538900" cy="363600"/>
          </a:xfrm>
          <a:prstGeom prst="rect">
            <a:avLst/>
          </a:prstGeom>
          <a:noFill/>
          <a:ln>
            <a:noFill/>
          </a:ln>
        </p:spPr>
        <p:txBody>
          <a:bodyPr anchorCtr="0" anchor="ctr" bIns="113100" lIns="113100" spcFirstLastPara="1" rIns="113100" wrap="square" tIns="113100">
            <a:noAutofit/>
          </a:bodyPr>
          <a:lstStyle/>
          <a:p>
            <a:pPr indent="0" lvl="0" marL="0" rtl="0" algn="l">
              <a:lnSpc>
                <a:spcPct val="115000"/>
              </a:lnSpc>
              <a:spcBef>
                <a:spcPts val="0"/>
              </a:spcBef>
              <a:spcAft>
                <a:spcPts val="1500"/>
              </a:spcAft>
              <a:buSzPts val="1200"/>
              <a:buNone/>
            </a:pPr>
            <a:r>
              <a:t/>
            </a:r>
            <a:endParaRPr/>
          </a:p>
        </p:txBody>
      </p:sp>
      <p:sp>
        <p:nvSpPr>
          <p:cNvPr id="313" name="Google Shape;313;p4"/>
          <p:cNvSpPr txBox="1"/>
          <p:nvPr>
            <p:ph idx="2" type="body"/>
          </p:nvPr>
        </p:nvSpPr>
        <p:spPr>
          <a:xfrm>
            <a:off x="5693000" y="1680763"/>
            <a:ext cx="2538900" cy="363600"/>
          </a:xfrm>
          <a:prstGeom prst="rect">
            <a:avLst/>
          </a:prstGeom>
          <a:noFill/>
          <a:ln>
            <a:noFill/>
          </a:ln>
        </p:spPr>
        <p:txBody>
          <a:bodyPr anchorCtr="0" anchor="ctr" bIns="113100" lIns="113100" spcFirstLastPara="1" rIns="113100" wrap="square" tIns="113100">
            <a:noAutofit/>
          </a:bodyPr>
          <a:lstStyle/>
          <a:p>
            <a:pPr indent="0" lvl="0" marL="0" rtl="0" algn="l">
              <a:lnSpc>
                <a:spcPct val="115000"/>
              </a:lnSpc>
              <a:spcBef>
                <a:spcPts val="0"/>
              </a:spcBef>
              <a:spcAft>
                <a:spcPts val="1500"/>
              </a:spcAft>
              <a:buSzPts val="1200"/>
              <a:buNone/>
            </a:pPr>
            <a:r>
              <a:t/>
            </a:r>
            <a:endParaRPr/>
          </a:p>
        </p:txBody>
      </p:sp>
      <p:sp>
        <p:nvSpPr>
          <p:cNvPr id="314" name="Google Shape;314;p4"/>
          <p:cNvSpPr txBox="1"/>
          <p:nvPr>
            <p:ph idx="3" type="body"/>
          </p:nvPr>
        </p:nvSpPr>
        <p:spPr>
          <a:xfrm>
            <a:off x="5693000" y="3190750"/>
            <a:ext cx="2538900" cy="363600"/>
          </a:xfrm>
          <a:prstGeom prst="rect">
            <a:avLst/>
          </a:prstGeom>
          <a:noFill/>
          <a:ln>
            <a:noFill/>
          </a:ln>
        </p:spPr>
        <p:txBody>
          <a:bodyPr anchorCtr="0" anchor="ctr" bIns="113100" lIns="113100" spcFirstLastPara="1" rIns="113100" wrap="square" tIns="113100">
            <a:noAutofit/>
          </a:bodyPr>
          <a:lstStyle/>
          <a:p>
            <a:pPr indent="0" lvl="0" marL="0" rtl="0" algn="l">
              <a:lnSpc>
                <a:spcPct val="115000"/>
              </a:lnSpc>
              <a:spcBef>
                <a:spcPts val="0"/>
              </a:spcBef>
              <a:spcAft>
                <a:spcPts val="1500"/>
              </a:spcAft>
              <a:buSzPts val="1200"/>
              <a:buNone/>
            </a:pPr>
            <a:r>
              <a:t/>
            </a:r>
            <a:endParaRPr/>
          </a:p>
        </p:txBody>
      </p:sp>
      <p:sp>
        <p:nvSpPr>
          <p:cNvPr id="315" name="Google Shape;315;p4"/>
          <p:cNvSpPr txBox="1"/>
          <p:nvPr>
            <p:ph idx="4" type="body"/>
          </p:nvPr>
        </p:nvSpPr>
        <p:spPr>
          <a:xfrm>
            <a:off x="5693000" y="2687413"/>
            <a:ext cx="2538900" cy="363600"/>
          </a:xfrm>
          <a:prstGeom prst="rect">
            <a:avLst/>
          </a:prstGeom>
          <a:noFill/>
          <a:ln>
            <a:noFill/>
          </a:ln>
        </p:spPr>
        <p:txBody>
          <a:bodyPr anchorCtr="0" anchor="ctr" bIns="113100" lIns="113100" spcFirstLastPara="1" rIns="113100" wrap="square" tIns="113100">
            <a:noAutofit/>
          </a:bodyPr>
          <a:lstStyle/>
          <a:p>
            <a:pPr indent="0" lvl="0" marL="0" rtl="0" algn="l">
              <a:lnSpc>
                <a:spcPct val="115000"/>
              </a:lnSpc>
              <a:spcBef>
                <a:spcPts val="0"/>
              </a:spcBef>
              <a:spcAft>
                <a:spcPts val="1500"/>
              </a:spcAft>
              <a:buSzPts val="1200"/>
              <a:buNone/>
            </a:pPr>
            <a:r>
              <a:t/>
            </a:r>
            <a:endParaRPr/>
          </a:p>
        </p:txBody>
      </p:sp>
      <p:sp>
        <p:nvSpPr>
          <p:cNvPr id="316" name="Google Shape;316;p4"/>
          <p:cNvSpPr txBox="1"/>
          <p:nvPr>
            <p:ph idx="5" type="body"/>
          </p:nvPr>
        </p:nvSpPr>
        <p:spPr>
          <a:xfrm>
            <a:off x="5693000" y="4197400"/>
            <a:ext cx="2538900" cy="363600"/>
          </a:xfrm>
          <a:prstGeom prst="rect">
            <a:avLst/>
          </a:prstGeom>
          <a:noFill/>
          <a:ln>
            <a:noFill/>
          </a:ln>
        </p:spPr>
        <p:txBody>
          <a:bodyPr anchorCtr="0" anchor="ctr" bIns="113100" lIns="113100" spcFirstLastPara="1" rIns="113100" wrap="square" tIns="113100">
            <a:noAutofit/>
          </a:bodyPr>
          <a:lstStyle/>
          <a:p>
            <a:pPr indent="0" lvl="0" marL="0" rtl="0" algn="l">
              <a:lnSpc>
                <a:spcPct val="115000"/>
              </a:lnSpc>
              <a:spcBef>
                <a:spcPts val="0"/>
              </a:spcBef>
              <a:spcAft>
                <a:spcPts val="1500"/>
              </a:spcAft>
              <a:buSzPts val="1200"/>
              <a:buNone/>
            </a:pPr>
            <a:r>
              <a:t/>
            </a:r>
            <a:endParaRPr/>
          </a:p>
        </p:txBody>
      </p:sp>
      <p:sp>
        <p:nvSpPr>
          <p:cNvPr id="317" name="Google Shape;317;p4"/>
          <p:cNvSpPr txBox="1"/>
          <p:nvPr>
            <p:ph idx="6" type="body"/>
          </p:nvPr>
        </p:nvSpPr>
        <p:spPr>
          <a:xfrm>
            <a:off x="5693000" y="3694063"/>
            <a:ext cx="2538900" cy="363600"/>
          </a:xfrm>
          <a:prstGeom prst="rect">
            <a:avLst/>
          </a:prstGeom>
          <a:noFill/>
          <a:ln>
            <a:noFill/>
          </a:ln>
        </p:spPr>
        <p:txBody>
          <a:bodyPr anchorCtr="0" anchor="ctr" bIns="113100" lIns="113100" spcFirstLastPara="1" rIns="113100" wrap="square" tIns="113100">
            <a:noAutofit/>
          </a:bodyPr>
          <a:lstStyle/>
          <a:p>
            <a:pPr indent="0" lvl="0" marL="0" rtl="0" algn="l">
              <a:lnSpc>
                <a:spcPct val="115000"/>
              </a:lnSpc>
              <a:spcBef>
                <a:spcPts val="0"/>
              </a:spcBef>
              <a:spcAft>
                <a:spcPts val="1500"/>
              </a:spcAft>
              <a:buSzPts val="1200"/>
              <a:buNone/>
            </a:pPr>
            <a:r>
              <a:t/>
            </a:r>
            <a:endParaRPr/>
          </a:p>
        </p:txBody>
      </p:sp>
      <p:sp>
        <p:nvSpPr>
          <p:cNvPr id="318" name="Google Shape;318;p4"/>
          <p:cNvSpPr txBox="1"/>
          <p:nvPr>
            <p:ph idx="7" type="body"/>
          </p:nvPr>
        </p:nvSpPr>
        <p:spPr>
          <a:xfrm>
            <a:off x="5693000" y="5204050"/>
            <a:ext cx="2538900" cy="363600"/>
          </a:xfrm>
          <a:prstGeom prst="rect">
            <a:avLst/>
          </a:prstGeom>
          <a:noFill/>
          <a:ln>
            <a:noFill/>
          </a:ln>
        </p:spPr>
        <p:txBody>
          <a:bodyPr anchorCtr="0" anchor="ctr" bIns="113100" lIns="113100" spcFirstLastPara="1" rIns="113100" wrap="square" tIns="113100">
            <a:noAutofit/>
          </a:bodyPr>
          <a:lstStyle/>
          <a:p>
            <a:pPr indent="0" lvl="0" marL="0" rtl="0" algn="l">
              <a:lnSpc>
                <a:spcPct val="115000"/>
              </a:lnSpc>
              <a:spcBef>
                <a:spcPts val="0"/>
              </a:spcBef>
              <a:spcAft>
                <a:spcPts val="1500"/>
              </a:spcAft>
              <a:buSzPts val="1200"/>
              <a:buNone/>
            </a:pPr>
            <a:r>
              <a:t/>
            </a:r>
            <a:endParaRPr/>
          </a:p>
        </p:txBody>
      </p:sp>
      <p:sp>
        <p:nvSpPr>
          <p:cNvPr id="319" name="Google Shape;319;p4"/>
          <p:cNvSpPr txBox="1"/>
          <p:nvPr>
            <p:ph idx="8" type="body"/>
          </p:nvPr>
        </p:nvSpPr>
        <p:spPr>
          <a:xfrm>
            <a:off x="5693000" y="4700713"/>
            <a:ext cx="2538900" cy="363600"/>
          </a:xfrm>
          <a:prstGeom prst="rect">
            <a:avLst/>
          </a:prstGeom>
          <a:noFill/>
          <a:ln>
            <a:noFill/>
          </a:ln>
        </p:spPr>
        <p:txBody>
          <a:bodyPr anchorCtr="0" anchor="ctr" bIns="113100" lIns="113100" spcFirstLastPara="1" rIns="113100" wrap="square" tIns="113100">
            <a:noAutofit/>
          </a:bodyPr>
          <a:lstStyle/>
          <a:p>
            <a:pPr indent="0" lvl="0" marL="0" rtl="0" algn="l">
              <a:lnSpc>
                <a:spcPct val="115000"/>
              </a:lnSpc>
              <a:spcBef>
                <a:spcPts val="0"/>
              </a:spcBef>
              <a:spcAft>
                <a:spcPts val="1500"/>
              </a:spcAft>
              <a:buSzPts val="1200"/>
              <a:buNone/>
            </a:pPr>
            <a:r>
              <a:t/>
            </a:r>
            <a:endParaRPr/>
          </a:p>
        </p:txBody>
      </p:sp>
      <p:sp>
        <p:nvSpPr>
          <p:cNvPr id="320" name="Google Shape;320;p4"/>
          <p:cNvSpPr txBox="1"/>
          <p:nvPr>
            <p:ph idx="9" type="body"/>
          </p:nvPr>
        </p:nvSpPr>
        <p:spPr>
          <a:xfrm>
            <a:off x="5693000" y="6210700"/>
            <a:ext cx="2538900" cy="363600"/>
          </a:xfrm>
          <a:prstGeom prst="rect">
            <a:avLst/>
          </a:prstGeom>
          <a:noFill/>
          <a:ln>
            <a:noFill/>
          </a:ln>
        </p:spPr>
        <p:txBody>
          <a:bodyPr anchorCtr="0" anchor="ctr" bIns="113100" lIns="113100" spcFirstLastPara="1" rIns="113100" wrap="square" tIns="113100">
            <a:noAutofit/>
          </a:bodyPr>
          <a:lstStyle/>
          <a:p>
            <a:pPr indent="0" lvl="0" marL="0" rtl="0" algn="l">
              <a:lnSpc>
                <a:spcPct val="115000"/>
              </a:lnSpc>
              <a:spcBef>
                <a:spcPts val="0"/>
              </a:spcBef>
              <a:spcAft>
                <a:spcPts val="1500"/>
              </a:spcAft>
              <a:buSzPts val="1200"/>
              <a:buNone/>
            </a:pPr>
            <a:r>
              <a:t/>
            </a:r>
            <a:endParaRPr/>
          </a:p>
        </p:txBody>
      </p:sp>
      <p:sp>
        <p:nvSpPr>
          <p:cNvPr id="321" name="Google Shape;321;p4"/>
          <p:cNvSpPr txBox="1"/>
          <p:nvPr>
            <p:ph idx="13" type="body"/>
          </p:nvPr>
        </p:nvSpPr>
        <p:spPr>
          <a:xfrm>
            <a:off x="5693000" y="5707363"/>
            <a:ext cx="2538900" cy="363600"/>
          </a:xfrm>
          <a:prstGeom prst="rect">
            <a:avLst/>
          </a:prstGeom>
          <a:noFill/>
          <a:ln>
            <a:noFill/>
          </a:ln>
        </p:spPr>
        <p:txBody>
          <a:bodyPr anchorCtr="0" anchor="ctr" bIns="113100" lIns="113100" spcFirstLastPara="1" rIns="113100" wrap="square" tIns="113100">
            <a:noAutofit/>
          </a:bodyPr>
          <a:lstStyle/>
          <a:p>
            <a:pPr indent="0" lvl="0" marL="0" rtl="0" algn="l">
              <a:lnSpc>
                <a:spcPct val="115000"/>
              </a:lnSpc>
              <a:spcBef>
                <a:spcPts val="0"/>
              </a:spcBef>
              <a:spcAft>
                <a:spcPts val="1500"/>
              </a:spcAft>
              <a:buSzPts val="1200"/>
              <a:buNone/>
            </a:pPr>
            <a:r>
              <a:t/>
            </a:r>
            <a:endParaRPr/>
          </a:p>
        </p:txBody>
      </p:sp>
      <p:sp>
        <p:nvSpPr>
          <p:cNvPr id="322" name="Google Shape;322;p4"/>
          <p:cNvSpPr txBox="1"/>
          <p:nvPr>
            <p:ph idx="14" type="body"/>
          </p:nvPr>
        </p:nvSpPr>
        <p:spPr>
          <a:xfrm>
            <a:off x="5693000" y="2184088"/>
            <a:ext cx="2538900" cy="363600"/>
          </a:xfrm>
          <a:prstGeom prst="rect">
            <a:avLst/>
          </a:prstGeom>
          <a:noFill/>
          <a:ln>
            <a:noFill/>
          </a:ln>
        </p:spPr>
        <p:txBody>
          <a:bodyPr anchorCtr="0" anchor="ctr" bIns="113100" lIns="113100" spcFirstLastPara="1" rIns="113100" wrap="square" tIns="113100">
            <a:noAutofit/>
          </a:bodyPr>
          <a:lstStyle/>
          <a:p>
            <a:pPr indent="0" lvl="0" marL="0" rtl="0" algn="l">
              <a:lnSpc>
                <a:spcPct val="115000"/>
              </a:lnSpc>
              <a:spcBef>
                <a:spcPts val="0"/>
              </a:spcBef>
              <a:spcAft>
                <a:spcPts val="1500"/>
              </a:spcAft>
              <a:buSzPts val="1200"/>
              <a:buNone/>
            </a:pPr>
            <a:r>
              <a:t/>
            </a:r>
            <a:endParaRPr/>
          </a:p>
        </p:txBody>
      </p:sp>
      <p:pic>
        <p:nvPicPr>
          <p:cNvPr id="323" name="Google Shape;323;p4"/>
          <p:cNvPicPr preferRelativeResize="0"/>
          <p:nvPr/>
        </p:nvPicPr>
        <p:blipFill rotWithShape="1">
          <a:blip r:embed="rId3">
            <a:alphaModFix/>
          </a:blip>
          <a:srcRect b="0" l="0" r="0" t="0"/>
          <a:stretch/>
        </p:blipFill>
        <p:spPr>
          <a:xfrm>
            <a:off x="8988250" y="151450"/>
            <a:ext cx="967025" cy="962825"/>
          </a:xfrm>
          <a:prstGeom prst="rect">
            <a:avLst/>
          </a:prstGeom>
          <a:noFill/>
          <a:ln>
            <a:noFill/>
          </a:ln>
        </p:spPr>
      </p:pic>
      <p:sp>
        <p:nvSpPr>
          <p:cNvPr id="324" name="Google Shape;324;p4"/>
          <p:cNvSpPr txBox="1"/>
          <p:nvPr/>
        </p:nvSpPr>
        <p:spPr>
          <a:xfrm>
            <a:off x="425625" y="6983475"/>
            <a:ext cx="2073600" cy="5331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1500"/>
              </a:spcAft>
              <a:buClr>
                <a:schemeClr val="dk1"/>
              </a:buClr>
              <a:buSzPts val="1100"/>
              <a:buFont typeface="Arial"/>
              <a:buNone/>
            </a:pPr>
            <a:r>
              <a:rPr b="0" i="1" lang="en" sz="900" u="none" cap="none" strike="noStrike">
                <a:solidFill>
                  <a:schemeClr val="dk2"/>
                </a:solidFill>
                <a:latin typeface="Barlow"/>
                <a:ea typeface="Barlow"/>
                <a:cs typeface="Barlow"/>
                <a:sym typeface="Barlow"/>
              </a:rPr>
              <a:t>Example: </a:t>
            </a:r>
            <a:r>
              <a:rPr b="0" i="1" lang="en" sz="900" u="sng" cap="none" strike="noStrike">
                <a:solidFill>
                  <a:schemeClr val="hlink"/>
                </a:solidFill>
                <a:latin typeface="Barlow"/>
                <a:ea typeface="Barlow"/>
                <a:cs typeface="Barlow"/>
                <a:sym typeface="Barlow"/>
                <a:hlinkClick r:id="rId4"/>
              </a:rPr>
              <a:t>“Happy” </a:t>
            </a:r>
            <a:r>
              <a:rPr b="0" i="0" lang="en" sz="900" u="sng" cap="none" strike="noStrike">
                <a:solidFill>
                  <a:schemeClr val="hlink"/>
                </a:solidFill>
                <a:latin typeface="Barlow"/>
                <a:ea typeface="Barlow"/>
                <a:cs typeface="Barlow"/>
                <a:sym typeface="Barlow"/>
                <a:hlinkClick r:id="rId5"/>
              </a:rPr>
              <a:t>by Pharrell Williams</a:t>
            </a:r>
            <a:endParaRPr b="0" i="0" sz="800" u="none" cap="none" strike="noStrike">
              <a:solidFill>
                <a:srgbClr val="434343"/>
              </a:solidFill>
              <a:latin typeface="Comfortaa"/>
              <a:ea typeface="Comfortaa"/>
              <a:cs typeface="Comfortaa"/>
              <a:sym typeface="Comfortaa"/>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8" name="Shape 328"/>
        <p:cNvGrpSpPr/>
        <p:nvPr/>
      </p:nvGrpSpPr>
      <p:grpSpPr>
        <a:xfrm>
          <a:off x="0" y="0"/>
          <a:ext cx="0" cy="0"/>
          <a:chOff x="0" y="0"/>
          <a:chExt cx="0" cy="0"/>
        </a:xfrm>
      </p:grpSpPr>
      <p:sp>
        <p:nvSpPr>
          <p:cNvPr id="329" name="Google Shape;329;p5"/>
          <p:cNvSpPr txBox="1"/>
          <p:nvPr/>
        </p:nvSpPr>
        <p:spPr>
          <a:xfrm>
            <a:off x="1067600" y="6303025"/>
            <a:ext cx="2074200" cy="7269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rPr b="1" i="0" lang="en" sz="1100" u="none" cap="none" strike="noStrike">
                <a:solidFill>
                  <a:srgbClr val="3C78D8"/>
                </a:solidFill>
                <a:latin typeface="Barlow"/>
                <a:ea typeface="Barlow"/>
                <a:cs typeface="Barlow"/>
                <a:sym typeface="Barlow"/>
              </a:rPr>
              <a:t>Interested in learning more? </a:t>
            </a:r>
            <a:br>
              <a:rPr b="1" i="0" lang="en" sz="900" u="none" cap="none" strike="noStrike">
                <a:solidFill>
                  <a:srgbClr val="434343"/>
                </a:solidFill>
                <a:latin typeface="Barlow"/>
                <a:ea typeface="Barlow"/>
                <a:cs typeface="Barlow"/>
                <a:sym typeface="Barlow"/>
              </a:rPr>
            </a:br>
            <a:r>
              <a:rPr b="0" i="0" lang="en" sz="900" u="none" cap="none" strike="noStrike">
                <a:solidFill>
                  <a:srgbClr val="434343"/>
                </a:solidFill>
                <a:latin typeface="Barlow"/>
                <a:ea typeface="Barlow"/>
                <a:cs typeface="Barlow"/>
                <a:sym typeface="Barlow"/>
              </a:rPr>
              <a:t>Take a free quiz to determine your personal character strengths profile at  </a:t>
            </a:r>
            <a:r>
              <a:rPr b="1" i="0" lang="en" sz="900" u="none" cap="none" strike="noStrike">
                <a:solidFill>
                  <a:srgbClr val="434343"/>
                </a:solidFill>
                <a:uFill>
                  <a:noFill/>
                </a:uFill>
                <a:latin typeface="Barlow"/>
                <a:ea typeface="Barlow"/>
                <a:cs typeface="Barlow"/>
                <a:sym typeface="Barlow"/>
                <a:hlinkClick r:id="rId3">
                  <a:extLst>
                    <a:ext uri="{A12FA001-AC4F-418D-AE19-62706E023703}">
                      <ahyp:hlinkClr val="tx"/>
                    </a:ext>
                  </a:extLst>
                </a:hlinkClick>
              </a:rPr>
              <a:t>www.viacharacter.org</a:t>
            </a:r>
            <a:endParaRPr b="1" i="0" sz="900" u="none" cap="none" strike="noStrike">
              <a:solidFill>
                <a:srgbClr val="434343"/>
              </a:solidFill>
              <a:latin typeface="Barlow"/>
              <a:ea typeface="Barlow"/>
              <a:cs typeface="Barlow"/>
              <a:sym typeface="Barlow"/>
            </a:endParaRPr>
          </a:p>
        </p:txBody>
      </p:sp>
      <p:sp>
        <p:nvSpPr>
          <p:cNvPr id="330" name="Google Shape;330;p5"/>
          <p:cNvSpPr txBox="1"/>
          <p:nvPr/>
        </p:nvSpPr>
        <p:spPr>
          <a:xfrm>
            <a:off x="385925" y="5460375"/>
            <a:ext cx="2357700" cy="6696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rgbClr val="000000"/>
              </a:buClr>
              <a:buSzPts val="800"/>
              <a:buFont typeface="Arial"/>
              <a:buNone/>
            </a:pPr>
            <a:r>
              <a:rPr b="0" i="1" lang="en" sz="800" u="none" cap="none" strike="noStrike">
                <a:solidFill>
                  <a:srgbClr val="434343"/>
                </a:solidFill>
                <a:latin typeface="Nunito"/>
                <a:ea typeface="Nunito"/>
                <a:cs typeface="Nunito"/>
                <a:sym typeface="Nunito"/>
              </a:rPr>
              <a:t>From </a:t>
            </a:r>
            <a:r>
              <a:rPr b="0" i="1" lang="en" sz="800" u="sng" cap="none" strike="noStrike">
                <a:solidFill>
                  <a:schemeClr val="accent5"/>
                </a:solidFill>
                <a:latin typeface="Nunito"/>
                <a:ea typeface="Nunito"/>
                <a:cs typeface="Nunito"/>
                <a:sym typeface="Nunito"/>
                <a:hlinkClick r:id="rId4">
                  <a:extLst>
                    <a:ext uri="{A12FA001-AC4F-418D-AE19-62706E023703}">
                      <ahyp:hlinkClr val="tx"/>
                    </a:ext>
                  </a:extLst>
                </a:hlinkClick>
              </a:rPr>
              <a:t>VIACharacter.org</a:t>
            </a:r>
            <a:r>
              <a:rPr b="0" i="1" lang="en" sz="800" u="none" cap="none" strike="noStrike">
                <a:solidFill>
                  <a:srgbClr val="434343"/>
                </a:solidFill>
                <a:latin typeface="Nunito"/>
                <a:ea typeface="Nunito"/>
                <a:cs typeface="Nunito"/>
                <a:sym typeface="Nunito"/>
              </a:rPr>
              <a:t>, VIA Classification of Character Strengths and Virtues </a:t>
            </a:r>
            <a:br>
              <a:rPr b="0" i="1" lang="en" sz="800" u="none" cap="none" strike="noStrike">
                <a:solidFill>
                  <a:srgbClr val="434343"/>
                </a:solidFill>
                <a:latin typeface="Nunito"/>
                <a:ea typeface="Nunito"/>
                <a:cs typeface="Nunito"/>
                <a:sym typeface="Nunito"/>
              </a:rPr>
            </a:br>
            <a:r>
              <a:rPr b="0" i="1" lang="en" sz="800" u="none" cap="none" strike="noStrike">
                <a:solidFill>
                  <a:srgbClr val="434343"/>
                </a:solidFill>
                <a:latin typeface="Nunito"/>
                <a:ea typeface="Nunito"/>
                <a:cs typeface="Nunito"/>
                <a:sym typeface="Nunito"/>
              </a:rPr>
              <a:t>(Peterson &amp; Seligman, 2004)</a:t>
            </a:r>
            <a:endParaRPr b="0" i="0" sz="1400" u="none" cap="none" strike="noStrike">
              <a:solidFill>
                <a:srgbClr val="000000"/>
              </a:solidFill>
              <a:latin typeface="Arial"/>
              <a:ea typeface="Arial"/>
              <a:cs typeface="Arial"/>
              <a:sym typeface="Arial"/>
            </a:endParaRPr>
          </a:p>
        </p:txBody>
      </p:sp>
      <p:pic>
        <p:nvPicPr>
          <p:cNvPr id="331" name="Google Shape;331;p5"/>
          <p:cNvPicPr preferRelativeResize="0"/>
          <p:nvPr/>
        </p:nvPicPr>
        <p:blipFill rotWithShape="1">
          <a:blip r:embed="rId5">
            <a:alphaModFix/>
          </a:blip>
          <a:srcRect b="0" l="0" r="0" t="0"/>
          <a:stretch/>
        </p:blipFill>
        <p:spPr>
          <a:xfrm>
            <a:off x="1763600" y="2219575"/>
            <a:ext cx="8294799" cy="5552824"/>
          </a:xfrm>
          <a:prstGeom prst="rect">
            <a:avLst/>
          </a:prstGeom>
          <a:noFill/>
          <a:ln>
            <a:noFill/>
          </a:ln>
        </p:spPr>
      </p:pic>
      <p:sp>
        <p:nvSpPr>
          <p:cNvPr id="332" name="Google Shape;332;p5"/>
          <p:cNvSpPr txBox="1"/>
          <p:nvPr/>
        </p:nvSpPr>
        <p:spPr>
          <a:xfrm>
            <a:off x="376000" y="1826400"/>
            <a:ext cx="2707800" cy="35526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600"/>
              <a:buFont typeface="Arial"/>
              <a:buNone/>
            </a:pPr>
            <a:r>
              <a:rPr b="1" i="0" lang="en" sz="1600" u="none" cap="none" strike="noStrike">
                <a:solidFill>
                  <a:srgbClr val="434343"/>
                </a:solidFill>
                <a:latin typeface="Architects Daughter"/>
                <a:ea typeface="Architects Daughter"/>
                <a:cs typeface="Architects Daughter"/>
                <a:sym typeface="Architects Daughter"/>
              </a:rPr>
              <a:t>Character Strengths </a:t>
            </a:r>
            <a:endParaRPr b="1" i="0" sz="1600" u="none" cap="none" strike="noStrike">
              <a:solidFill>
                <a:srgbClr val="434343"/>
              </a:solidFill>
              <a:latin typeface="Architects Daughter"/>
              <a:ea typeface="Architects Daughter"/>
              <a:cs typeface="Architects Daughter"/>
              <a:sym typeface="Architects Daughter"/>
            </a:endParaRPr>
          </a:p>
          <a:p>
            <a:pPr indent="0" lvl="0" marL="0" marR="0" rtl="0" algn="l">
              <a:lnSpc>
                <a:spcPct val="115000"/>
              </a:lnSpc>
              <a:spcBef>
                <a:spcPts val="0"/>
              </a:spcBef>
              <a:spcAft>
                <a:spcPts val="0"/>
              </a:spcAft>
              <a:buClr>
                <a:srgbClr val="000000"/>
              </a:buClr>
              <a:buSzPts val="1300"/>
              <a:buFont typeface="Arial"/>
              <a:buNone/>
            </a:pPr>
            <a:r>
              <a:t/>
            </a:r>
            <a:endParaRPr b="0" i="0" sz="1300" u="none" cap="none" strike="noStrike">
              <a:solidFill>
                <a:srgbClr val="434343"/>
              </a:solidFill>
              <a:latin typeface="Proxima Nova"/>
              <a:ea typeface="Proxima Nova"/>
              <a:cs typeface="Proxima Nova"/>
              <a:sym typeface="Proxima Nova"/>
            </a:endParaRPr>
          </a:p>
          <a:p>
            <a:pPr indent="0" lvl="0" marL="0" marR="0" rtl="0" algn="l">
              <a:lnSpc>
                <a:spcPct val="115000"/>
              </a:lnSpc>
              <a:spcBef>
                <a:spcPts val="0"/>
              </a:spcBef>
              <a:spcAft>
                <a:spcPts val="0"/>
              </a:spcAft>
              <a:buClr>
                <a:schemeClr val="dk1"/>
              </a:buClr>
              <a:buSzPts val="1100"/>
              <a:buFont typeface="Arial"/>
              <a:buNone/>
            </a:pPr>
            <a:r>
              <a:rPr b="0" i="0" lang="en" sz="900" u="none" cap="none" strike="noStrike">
                <a:solidFill>
                  <a:srgbClr val="434343"/>
                </a:solidFill>
                <a:latin typeface="Nunito"/>
                <a:ea typeface="Nunito"/>
                <a:cs typeface="Nunito"/>
                <a:sym typeface="Nunito"/>
              </a:rPr>
              <a:t>Character Strengths are positive parts of your personality that impact how you think, feel and behave. </a:t>
            </a:r>
            <a:endParaRPr b="0" i="0" sz="900" u="none" cap="none" strike="noStrike">
              <a:solidFill>
                <a:srgbClr val="434343"/>
              </a:solidFill>
              <a:latin typeface="Nunito"/>
              <a:ea typeface="Nunito"/>
              <a:cs typeface="Nunito"/>
              <a:sym typeface="Nunito"/>
            </a:endParaRPr>
          </a:p>
          <a:p>
            <a:pPr indent="0" lvl="0" marL="0" marR="0" rtl="0" algn="l">
              <a:lnSpc>
                <a:spcPct val="115000"/>
              </a:lnSpc>
              <a:spcBef>
                <a:spcPts val="0"/>
              </a:spcBef>
              <a:spcAft>
                <a:spcPts val="0"/>
              </a:spcAft>
              <a:buClr>
                <a:schemeClr val="dk1"/>
              </a:buClr>
              <a:buSzPts val="1100"/>
              <a:buFont typeface="Arial"/>
              <a:buNone/>
            </a:pPr>
            <a:r>
              <a:t/>
            </a:r>
            <a:endParaRPr b="0" i="0" sz="900" u="none" cap="none" strike="noStrike">
              <a:solidFill>
                <a:srgbClr val="434343"/>
              </a:solidFill>
              <a:latin typeface="Nunito"/>
              <a:ea typeface="Nunito"/>
              <a:cs typeface="Nunito"/>
              <a:sym typeface="Nunito"/>
            </a:endParaRPr>
          </a:p>
          <a:p>
            <a:pPr indent="0" lvl="0" marL="0" marR="0" rtl="0" algn="l">
              <a:lnSpc>
                <a:spcPct val="115000"/>
              </a:lnSpc>
              <a:spcBef>
                <a:spcPts val="0"/>
              </a:spcBef>
              <a:spcAft>
                <a:spcPts val="0"/>
              </a:spcAft>
              <a:buClr>
                <a:schemeClr val="dk1"/>
              </a:buClr>
              <a:buSzPts val="1100"/>
              <a:buFont typeface="Arial"/>
              <a:buNone/>
            </a:pPr>
            <a:r>
              <a:rPr b="0" i="0" lang="en" sz="900" u="none" cap="none" strike="noStrike">
                <a:solidFill>
                  <a:srgbClr val="434343"/>
                </a:solidFill>
                <a:latin typeface="Nunito"/>
                <a:ea typeface="Nunito"/>
                <a:cs typeface="Nunito"/>
                <a:sym typeface="Nunito"/>
              </a:rPr>
              <a:t>Scientists have identified 24 character strengths that everyone has the capacity to express in different degrees. Here are a few examples.</a:t>
            </a:r>
            <a:endParaRPr b="0" i="0" sz="900" u="none" cap="none" strike="noStrike">
              <a:solidFill>
                <a:srgbClr val="434343"/>
              </a:solidFill>
              <a:latin typeface="Nunito"/>
              <a:ea typeface="Nunito"/>
              <a:cs typeface="Nunito"/>
              <a:sym typeface="Nunito"/>
            </a:endParaRPr>
          </a:p>
          <a:p>
            <a:pPr indent="0" lvl="0" marL="0" marR="0" rtl="0" algn="l">
              <a:lnSpc>
                <a:spcPct val="115000"/>
              </a:lnSpc>
              <a:spcBef>
                <a:spcPts val="0"/>
              </a:spcBef>
              <a:spcAft>
                <a:spcPts val="0"/>
              </a:spcAft>
              <a:buClr>
                <a:schemeClr val="dk1"/>
              </a:buClr>
              <a:buSzPts val="1100"/>
              <a:buFont typeface="Arial"/>
              <a:buNone/>
            </a:pPr>
            <a:r>
              <a:t/>
            </a:r>
            <a:endParaRPr b="0" i="0" sz="900" u="none" cap="none" strike="noStrike">
              <a:solidFill>
                <a:srgbClr val="434343"/>
              </a:solidFill>
              <a:latin typeface="Nunito"/>
              <a:ea typeface="Nunito"/>
              <a:cs typeface="Nunito"/>
              <a:sym typeface="Nunito"/>
            </a:endParaRPr>
          </a:p>
          <a:p>
            <a:pPr indent="0" lvl="0" marL="0" marR="0" rtl="0" algn="l">
              <a:lnSpc>
                <a:spcPct val="115000"/>
              </a:lnSpc>
              <a:spcBef>
                <a:spcPts val="0"/>
              </a:spcBef>
              <a:spcAft>
                <a:spcPts val="0"/>
              </a:spcAft>
              <a:buClr>
                <a:srgbClr val="000000"/>
              </a:buClr>
              <a:buSzPts val="900"/>
              <a:buFont typeface="Arial"/>
              <a:buNone/>
            </a:pPr>
            <a:r>
              <a:rPr b="0" i="0" lang="en" sz="900" u="none" cap="none" strike="noStrike">
                <a:solidFill>
                  <a:srgbClr val="434343"/>
                </a:solidFill>
                <a:latin typeface="Nunito"/>
                <a:ea typeface="Nunito"/>
                <a:cs typeface="Nunito"/>
                <a:sym typeface="Nunito"/>
              </a:rPr>
              <a:t>Research shows that using your character strengths can help you improve your relationships, enhance health and overall well-being and buffer against, manage and overcome problems. </a:t>
            </a:r>
            <a:endParaRPr b="0" i="0" sz="900" u="none" cap="none" strike="noStrike">
              <a:solidFill>
                <a:srgbClr val="434343"/>
              </a:solidFill>
              <a:latin typeface="Nunito"/>
              <a:ea typeface="Nunito"/>
              <a:cs typeface="Nunito"/>
              <a:sym typeface="Nunito"/>
            </a:endParaRPr>
          </a:p>
          <a:p>
            <a:pPr indent="0" lvl="0" marL="0" marR="0" rtl="0" algn="l">
              <a:lnSpc>
                <a:spcPct val="115000"/>
              </a:lnSpc>
              <a:spcBef>
                <a:spcPts val="0"/>
              </a:spcBef>
              <a:spcAft>
                <a:spcPts val="0"/>
              </a:spcAft>
              <a:buClr>
                <a:srgbClr val="000000"/>
              </a:buClr>
              <a:buSzPts val="900"/>
              <a:buFont typeface="Arial"/>
              <a:buNone/>
            </a:pPr>
            <a:r>
              <a:t/>
            </a:r>
            <a:endParaRPr b="0" i="0" sz="900" u="none" cap="none" strike="noStrike">
              <a:solidFill>
                <a:srgbClr val="434343"/>
              </a:solidFill>
              <a:latin typeface="Nunito"/>
              <a:ea typeface="Nunito"/>
              <a:cs typeface="Nunito"/>
              <a:sym typeface="Nunito"/>
            </a:endParaRPr>
          </a:p>
          <a:p>
            <a:pPr indent="0" lvl="0" marL="0" marR="0" rtl="0" algn="l">
              <a:lnSpc>
                <a:spcPct val="115000"/>
              </a:lnSpc>
              <a:spcBef>
                <a:spcPts val="0"/>
              </a:spcBef>
              <a:spcAft>
                <a:spcPts val="0"/>
              </a:spcAft>
              <a:buClr>
                <a:schemeClr val="dk1"/>
              </a:buClr>
              <a:buSzPts val="1100"/>
              <a:buFont typeface="Arial"/>
              <a:buNone/>
            </a:pPr>
            <a:r>
              <a:t/>
            </a:r>
            <a:endParaRPr b="0" i="0" sz="900" u="none" cap="none" strike="noStrike">
              <a:solidFill>
                <a:srgbClr val="434343"/>
              </a:solidFill>
              <a:latin typeface="Nunito"/>
              <a:ea typeface="Nunito"/>
              <a:cs typeface="Nunito"/>
              <a:sym typeface="Nunito"/>
            </a:endParaRPr>
          </a:p>
          <a:p>
            <a:pPr indent="0" lvl="0" marL="0" marR="0" rtl="0" algn="l">
              <a:lnSpc>
                <a:spcPct val="115000"/>
              </a:lnSpc>
              <a:spcBef>
                <a:spcPts val="0"/>
              </a:spcBef>
              <a:spcAft>
                <a:spcPts val="0"/>
              </a:spcAft>
              <a:buClr>
                <a:srgbClr val="000000"/>
              </a:buClr>
              <a:buSzPts val="900"/>
              <a:buFont typeface="Arial"/>
              <a:buNone/>
            </a:pPr>
            <a:r>
              <a:t/>
            </a:r>
            <a:endParaRPr b="0" i="0" sz="900" u="none" cap="none" strike="noStrike">
              <a:solidFill>
                <a:srgbClr val="434343"/>
              </a:solidFill>
              <a:latin typeface="Nunito"/>
              <a:ea typeface="Nunito"/>
              <a:cs typeface="Nunito"/>
              <a:sym typeface="Nunito"/>
            </a:endParaRPr>
          </a:p>
          <a:p>
            <a:pPr indent="0" lvl="0" marL="0" marR="0" rtl="0" algn="l">
              <a:lnSpc>
                <a:spcPct val="115000"/>
              </a:lnSpc>
              <a:spcBef>
                <a:spcPts val="0"/>
              </a:spcBef>
              <a:spcAft>
                <a:spcPts val="0"/>
              </a:spcAft>
              <a:buClr>
                <a:srgbClr val="000000"/>
              </a:buClr>
              <a:buSzPts val="900"/>
              <a:buFont typeface="Arial"/>
              <a:buNone/>
            </a:pPr>
            <a:r>
              <a:t/>
            </a:r>
            <a:endParaRPr b="0" i="0" sz="900" u="none" cap="none" strike="noStrike">
              <a:solidFill>
                <a:srgbClr val="434343"/>
              </a:solidFill>
              <a:latin typeface="Nunito"/>
              <a:ea typeface="Nunito"/>
              <a:cs typeface="Nunito"/>
              <a:sym typeface="Nunito"/>
            </a:endParaRPr>
          </a:p>
        </p:txBody>
      </p:sp>
      <p:sp>
        <p:nvSpPr>
          <p:cNvPr id="333" name="Google Shape;333;p5"/>
          <p:cNvSpPr/>
          <p:nvPr/>
        </p:nvSpPr>
        <p:spPr>
          <a:xfrm>
            <a:off x="3702025" y="1933100"/>
            <a:ext cx="1866900" cy="1160400"/>
          </a:xfrm>
          <a:prstGeom prst="rect">
            <a:avLst/>
          </a:prstGeom>
          <a:noFill/>
          <a:ln cap="flat" cmpd="sng" w="28575">
            <a:solidFill>
              <a:srgbClr val="C9DAF8"/>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Barlow"/>
              <a:ea typeface="Barlow"/>
              <a:cs typeface="Barlow"/>
              <a:sym typeface="Barlow"/>
            </a:endParaRPr>
          </a:p>
        </p:txBody>
      </p:sp>
      <p:pic>
        <p:nvPicPr>
          <p:cNvPr id="334" name="Google Shape;334;p5"/>
          <p:cNvPicPr preferRelativeResize="0"/>
          <p:nvPr/>
        </p:nvPicPr>
        <p:blipFill rotWithShape="1">
          <a:blip r:embed="rId6">
            <a:alphaModFix/>
          </a:blip>
          <a:srcRect b="0" l="0" r="0" t="0"/>
          <a:stretch/>
        </p:blipFill>
        <p:spPr>
          <a:xfrm>
            <a:off x="8988250" y="151450"/>
            <a:ext cx="967025" cy="962825"/>
          </a:xfrm>
          <a:prstGeom prst="rect">
            <a:avLst/>
          </a:prstGeom>
          <a:noFill/>
          <a:ln>
            <a:noFill/>
          </a:ln>
        </p:spPr>
      </p:pic>
      <p:sp>
        <p:nvSpPr>
          <p:cNvPr id="335" name="Google Shape;335;p5"/>
          <p:cNvSpPr/>
          <p:nvPr/>
        </p:nvSpPr>
        <p:spPr>
          <a:xfrm>
            <a:off x="5757805" y="1933100"/>
            <a:ext cx="1866900" cy="1160400"/>
          </a:xfrm>
          <a:prstGeom prst="rect">
            <a:avLst/>
          </a:prstGeom>
          <a:noFill/>
          <a:ln cap="flat" cmpd="sng" w="28575">
            <a:solidFill>
              <a:srgbClr val="D9D2E9"/>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Barlow"/>
              <a:ea typeface="Barlow"/>
              <a:cs typeface="Barlow"/>
              <a:sym typeface="Barlow"/>
            </a:endParaRPr>
          </a:p>
        </p:txBody>
      </p:sp>
      <p:sp>
        <p:nvSpPr>
          <p:cNvPr id="336" name="Google Shape;336;p5"/>
          <p:cNvSpPr/>
          <p:nvPr/>
        </p:nvSpPr>
        <p:spPr>
          <a:xfrm>
            <a:off x="7813576" y="1933100"/>
            <a:ext cx="1866900" cy="1160400"/>
          </a:xfrm>
          <a:prstGeom prst="rect">
            <a:avLst/>
          </a:prstGeom>
          <a:noFill/>
          <a:ln cap="flat" cmpd="sng" w="28575">
            <a:solidFill>
              <a:srgbClr val="F9CB9C"/>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Barlow"/>
              <a:ea typeface="Barlow"/>
              <a:cs typeface="Barlow"/>
              <a:sym typeface="Barlow"/>
            </a:endParaRPr>
          </a:p>
        </p:txBody>
      </p:sp>
      <p:sp>
        <p:nvSpPr>
          <p:cNvPr id="337" name="Google Shape;337;p5"/>
          <p:cNvSpPr/>
          <p:nvPr/>
        </p:nvSpPr>
        <p:spPr>
          <a:xfrm>
            <a:off x="3702025" y="3324881"/>
            <a:ext cx="1866900" cy="1160400"/>
          </a:xfrm>
          <a:prstGeom prst="rect">
            <a:avLst/>
          </a:prstGeom>
          <a:solidFill>
            <a:schemeClr val="lt1"/>
          </a:solidFill>
          <a:ln cap="flat" cmpd="sng" w="28575">
            <a:solidFill>
              <a:srgbClr val="EAD1DC"/>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Barlow"/>
              <a:ea typeface="Barlow"/>
              <a:cs typeface="Barlow"/>
              <a:sym typeface="Barlow"/>
            </a:endParaRPr>
          </a:p>
        </p:txBody>
      </p:sp>
      <p:sp>
        <p:nvSpPr>
          <p:cNvPr id="338" name="Google Shape;338;p5"/>
          <p:cNvSpPr/>
          <p:nvPr/>
        </p:nvSpPr>
        <p:spPr>
          <a:xfrm>
            <a:off x="5757805" y="3324881"/>
            <a:ext cx="1866900" cy="1160400"/>
          </a:xfrm>
          <a:prstGeom prst="rect">
            <a:avLst/>
          </a:prstGeom>
          <a:solidFill>
            <a:schemeClr val="lt1"/>
          </a:solidFill>
          <a:ln cap="flat" cmpd="sng" w="28575">
            <a:solidFill>
              <a:srgbClr val="B6D7A8"/>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Barlow"/>
              <a:ea typeface="Barlow"/>
              <a:cs typeface="Barlow"/>
              <a:sym typeface="Barlow"/>
            </a:endParaRPr>
          </a:p>
        </p:txBody>
      </p:sp>
      <p:sp>
        <p:nvSpPr>
          <p:cNvPr id="339" name="Google Shape;339;p5"/>
          <p:cNvSpPr/>
          <p:nvPr/>
        </p:nvSpPr>
        <p:spPr>
          <a:xfrm>
            <a:off x="7813576" y="3324881"/>
            <a:ext cx="1866900" cy="1160400"/>
          </a:xfrm>
          <a:prstGeom prst="rect">
            <a:avLst/>
          </a:prstGeom>
          <a:solidFill>
            <a:schemeClr val="lt1"/>
          </a:solidFill>
          <a:ln cap="flat" cmpd="sng" w="28575">
            <a:solidFill>
              <a:srgbClr val="EA9999"/>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Barlow"/>
              <a:ea typeface="Barlow"/>
              <a:cs typeface="Barlow"/>
              <a:sym typeface="Barlow"/>
            </a:endParaRPr>
          </a:p>
        </p:txBody>
      </p:sp>
      <p:sp>
        <p:nvSpPr>
          <p:cNvPr id="340" name="Google Shape;340;p5"/>
          <p:cNvSpPr/>
          <p:nvPr/>
        </p:nvSpPr>
        <p:spPr>
          <a:xfrm>
            <a:off x="3702025" y="4716663"/>
            <a:ext cx="1866900" cy="1160400"/>
          </a:xfrm>
          <a:prstGeom prst="rect">
            <a:avLst/>
          </a:prstGeom>
          <a:solidFill>
            <a:schemeClr val="lt1"/>
          </a:solidFill>
          <a:ln cap="flat" cmpd="sng" w="28575">
            <a:solidFill>
              <a:srgbClr val="F9CB9C"/>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Barlow"/>
              <a:ea typeface="Barlow"/>
              <a:cs typeface="Barlow"/>
              <a:sym typeface="Barlow"/>
            </a:endParaRPr>
          </a:p>
        </p:txBody>
      </p:sp>
      <p:sp>
        <p:nvSpPr>
          <p:cNvPr id="341" name="Google Shape;341;p5"/>
          <p:cNvSpPr/>
          <p:nvPr/>
        </p:nvSpPr>
        <p:spPr>
          <a:xfrm>
            <a:off x="5757805" y="4716663"/>
            <a:ext cx="1866900" cy="1160400"/>
          </a:xfrm>
          <a:prstGeom prst="rect">
            <a:avLst/>
          </a:prstGeom>
          <a:solidFill>
            <a:schemeClr val="lt1"/>
          </a:solidFill>
          <a:ln cap="flat" cmpd="sng" w="28575">
            <a:solidFill>
              <a:srgbClr val="A4C2F4"/>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Barlow"/>
              <a:ea typeface="Barlow"/>
              <a:cs typeface="Barlow"/>
              <a:sym typeface="Barlow"/>
            </a:endParaRPr>
          </a:p>
        </p:txBody>
      </p:sp>
      <p:sp>
        <p:nvSpPr>
          <p:cNvPr id="342" name="Google Shape;342;p5"/>
          <p:cNvSpPr/>
          <p:nvPr/>
        </p:nvSpPr>
        <p:spPr>
          <a:xfrm>
            <a:off x="7813576" y="4716663"/>
            <a:ext cx="1866900" cy="1160400"/>
          </a:xfrm>
          <a:prstGeom prst="rect">
            <a:avLst/>
          </a:prstGeom>
          <a:solidFill>
            <a:schemeClr val="lt1"/>
          </a:solidFill>
          <a:ln cap="flat" cmpd="sng" w="28575">
            <a:solidFill>
              <a:srgbClr val="D5A6BD"/>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Barlow"/>
              <a:ea typeface="Barlow"/>
              <a:cs typeface="Barlow"/>
              <a:sym typeface="Barlow"/>
            </a:endParaRPr>
          </a:p>
        </p:txBody>
      </p:sp>
      <p:sp>
        <p:nvSpPr>
          <p:cNvPr id="343" name="Google Shape;343;p5"/>
          <p:cNvSpPr/>
          <p:nvPr/>
        </p:nvSpPr>
        <p:spPr>
          <a:xfrm>
            <a:off x="3702025" y="6108444"/>
            <a:ext cx="1866900" cy="1160400"/>
          </a:xfrm>
          <a:prstGeom prst="rect">
            <a:avLst/>
          </a:prstGeom>
          <a:solidFill>
            <a:schemeClr val="lt1"/>
          </a:solidFill>
          <a:ln cap="flat" cmpd="sng" w="28575">
            <a:solidFill>
              <a:srgbClr val="B4A7D6"/>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Barlow"/>
              <a:ea typeface="Barlow"/>
              <a:cs typeface="Barlow"/>
              <a:sym typeface="Barlow"/>
            </a:endParaRPr>
          </a:p>
        </p:txBody>
      </p:sp>
      <p:sp>
        <p:nvSpPr>
          <p:cNvPr id="344" name="Google Shape;344;p5"/>
          <p:cNvSpPr/>
          <p:nvPr/>
        </p:nvSpPr>
        <p:spPr>
          <a:xfrm>
            <a:off x="5757805" y="6108444"/>
            <a:ext cx="1866900" cy="1160400"/>
          </a:xfrm>
          <a:prstGeom prst="rect">
            <a:avLst/>
          </a:prstGeom>
          <a:solidFill>
            <a:schemeClr val="lt1"/>
          </a:solidFill>
          <a:ln cap="flat" cmpd="sng" w="28575">
            <a:solidFill>
              <a:srgbClr val="EA9999"/>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Barlow"/>
              <a:ea typeface="Barlow"/>
              <a:cs typeface="Barlow"/>
              <a:sym typeface="Barlow"/>
            </a:endParaRPr>
          </a:p>
        </p:txBody>
      </p:sp>
      <p:sp>
        <p:nvSpPr>
          <p:cNvPr id="345" name="Google Shape;345;p5"/>
          <p:cNvSpPr/>
          <p:nvPr/>
        </p:nvSpPr>
        <p:spPr>
          <a:xfrm>
            <a:off x="7813576" y="6108444"/>
            <a:ext cx="1866900" cy="1160400"/>
          </a:xfrm>
          <a:prstGeom prst="rect">
            <a:avLst/>
          </a:prstGeom>
          <a:solidFill>
            <a:schemeClr val="lt1"/>
          </a:solidFill>
          <a:ln cap="flat" cmpd="sng" w="28575">
            <a:solidFill>
              <a:srgbClr val="B6D7A8"/>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Barlow"/>
              <a:ea typeface="Barlow"/>
              <a:cs typeface="Barlow"/>
              <a:sym typeface="Barlow"/>
            </a:endParaRPr>
          </a:p>
        </p:txBody>
      </p:sp>
      <p:sp>
        <p:nvSpPr>
          <p:cNvPr id="346" name="Google Shape;346;p5"/>
          <p:cNvSpPr txBox="1"/>
          <p:nvPr/>
        </p:nvSpPr>
        <p:spPr>
          <a:xfrm>
            <a:off x="3734475" y="2009300"/>
            <a:ext cx="1834500" cy="3504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i="0" lang="en" sz="1400" u="none" cap="none" strike="noStrike">
                <a:solidFill>
                  <a:srgbClr val="3D85C6"/>
                </a:solidFill>
                <a:latin typeface="Architects Daughter"/>
                <a:ea typeface="Architects Daughter"/>
                <a:cs typeface="Architects Daughter"/>
                <a:sym typeface="Architects Daughter"/>
              </a:rPr>
              <a:t>Bravery</a:t>
            </a:r>
            <a:endParaRPr b="0" i="0" sz="1200" u="none" cap="none" strike="noStrike">
              <a:solidFill>
                <a:srgbClr val="3D85C6"/>
              </a:solidFill>
              <a:latin typeface="Architects Daughter"/>
              <a:ea typeface="Architects Daughter"/>
              <a:cs typeface="Architects Daughter"/>
              <a:sym typeface="Architects Daughter"/>
            </a:endParaRPr>
          </a:p>
        </p:txBody>
      </p:sp>
      <p:sp>
        <p:nvSpPr>
          <p:cNvPr id="347" name="Google Shape;347;p5"/>
          <p:cNvSpPr txBox="1"/>
          <p:nvPr/>
        </p:nvSpPr>
        <p:spPr>
          <a:xfrm>
            <a:off x="3753300" y="2359700"/>
            <a:ext cx="1705200" cy="6870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800"/>
              <a:buFont typeface="Arial"/>
              <a:buNone/>
            </a:pPr>
            <a:r>
              <a:rPr b="0" i="0" lang="en" sz="800" u="none" cap="none" strike="noStrike">
                <a:solidFill>
                  <a:srgbClr val="1B313C"/>
                </a:solidFill>
                <a:latin typeface="Nunito"/>
                <a:ea typeface="Nunito"/>
                <a:cs typeface="Nunito"/>
                <a:sym typeface="Nunito"/>
              </a:rPr>
              <a:t>"I act on my convictions, and </a:t>
            </a:r>
            <a:br>
              <a:rPr b="0" i="0" lang="en" sz="800" u="none" cap="none" strike="noStrike">
                <a:solidFill>
                  <a:srgbClr val="1B313C"/>
                </a:solidFill>
                <a:latin typeface="Nunito"/>
                <a:ea typeface="Nunito"/>
                <a:cs typeface="Nunito"/>
                <a:sym typeface="Nunito"/>
              </a:rPr>
            </a:br>
            <a:r>
              <a:rPr b="0" i="0" lang="en" sz="800" u="none" cap="none" strike="noStrike">
                <a:solidFill>
                  <a:srgbClr val="1B313C"/>
                </a:solidFill>
                <a:latin typeface="Nunito"/>
                <a:ea typeface="Nunito"/>
                <a:cs typeface="Nunito"/>
                <a:sym typeface="Nunito"/>
              </a:rPr>
              <a:t>I face threats, challenges, difficulties, and pains, despite my doubts and fears."</a:t>
            </a:r>
            <a:endParaRPr b="0" i="0" sz="800" u="none" cap="none" strike="noStrike">
              <a:solidFill>
                <a:srgbClr val="1B313C"/>
              </a:solidFill>
              <a:latin typeface="Nunito"/>
              <a:ea typeface="Nunito"/>
              <a:cs typeface="Nunito"/>
              <a:sym typeface="Nunito"/>
            </a:endParaRPr>
          </a:p>
          <a:p>
            <a:pPr indent="0" lvl="0" marL="0" marR="0" rtl="0" algn="ctr">
              <a:lnSpc>
                <a:spcPct val="100000"/>
              </a:lnSpc>
              <a:spcBef>
                <a:spcPts val="1200"/>
              </a:spcBef>
              <a:spcAft>
                <a:spcPts val="0"/>
              </a:spcAft>
              <a:buClr>
                <a:srgbClr val="000000"/>
              </a:buClr>
              <a:buSzPts val="800"/>
              <a:buFont typeface="Arial"/>
              <a:buNone/>
            </a:pPr>
            <a:r>
              <a:t/>
            </a:r>
            <a:endParaRPr b="0" i="0" sz="800" u="none" cap="none" strike="noStrike">
              <a:solidFill>
                <a:schemeClr val="dk2"/>
              </a:solidFill>
              <a:latin typeface="Nunito"/>
              <a:ea typeface="Nunito"/>
              <a:cs typeface="Nunito"/>
              <a:sym typeface="Nunito"/>
            </a:endParaRPr>
          </a:p>
        </p:txBody>
      </p:sp>
      <p:sp>
        <p:nvSpPr>
          <p:cNvPr id="348" name="Google Shape;348;p5"/>
          <p:cNvSpPr txBox="1"/>
          <p:nvPr/>
        </p:nvSpPr>
        <p:spPr>
          <a:xfrm>
            <a:off x="5741575" y="2009300"/>
            <a:ext cx="1866900" cy="3504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i="0" lang="en" sz="1400" u="none" cap="none" strike="noStrike">
                <a:solidFill>
                  <a:srgbClr val="8E7CC3"/>
                </a:solidFill>
                <a:latin typeface="Architects Daughter"/>
                <a:ea typeface="Architects Daughter"/>
                <a:cs typeface="Architects Daughter"/>
                <a:sym typeface="Architects Daughter"/>
              </a:rPr>
              <a:t>Creativity </a:t>
            </a:r>
            <a:endParaRPr b="0" i="0" sz="1200" u="none" cap="none" strike="noStrike">
              <a:solidFill>
                <a:srgbClr val="8E7CC3"/>
              </a:solidFill>
              <a:latin typeface="Architects Daughter"/>
              <a:ea typeface="Architects Daughter"/>
              <a:cs typeface="Architects Daughter"/>
              <a:sym typeface="Architects Daughter"/>
            </a:endParaRPr>
          </a:p>
        </p:txBody>
      </p:sp>
      <p:sp>
        <p:nvSpPr>
          <p:cNvPr id="349" name="Google Shape;349;p5"/>
          <p:cNvSpPr txBox="1"/>
          <p:nvPr/>
        </p:nvSpPr>
        <p:spPr>
          <a:xfrm>
            <a:off x="5821450" y="2359700"/>
            <a:ext cx="1743000" cy="6870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800"/>
              <a:buFont typeface="Arial"/>
              <a:buNone/>
            </a:pPr>
            <a:r>
              <a:rPr b="0" i="0" lang="en" sz="800" u="none" cap="none" strike="noStrike">
                <a:solidFill>
                  <a:srgbClr val="1B313C"/>
                </a:solidFill>
                <a:latin typeface="Nunito"/>
                <a:ea typeface="Nunito"/>
                <a:cs typeface="Nunito"/>
                <a:sym typeface="Nunito"/>
              </a:rPr>
              <a:t>"I am creative, conceptualizing something useful, coming up with ideas that result in something worthwhile."</a:t>
            </a:r>
            <a:endParaRPr b="0" i="0" sz="800" u="none" cap="none" strike="noStrike">
              <a:solidFill>
                <a:srgbClr val="1B313C"/>
              </a:solidFill>
              <a:latin typeface="Nunito"/>
              <a:ea typeface="Nunito"/>
              <a:cs typeface="Nunito"/>
              <a:sym typeface="Nunito"/>
            </a:endParaRPr>
          </a:p>
          <a:p>
            <a:pPr indent="0" lvl="0" marL="0" marR="0" rtl="0" algn="ctr">
              <a:lnSpc>
                <a:spcPct val="100000"/>
              </a:lnSpc>
              <a:spcBef>
                <a:spcPts val="1200"/>
              </a:spcBef>
              <a:spcAft>
                <a:spcPts val="0"/>
              </a:spcAft>
              <a:buClr>
                <a:srgbClr val="000000"/>
              </a:buClr>
              <a:buSzPts val="800"/>
              <a:buFont typeface="Arial"/>
              <a:buNone/>
            </a:pPr>
            <a:r>
              <a:t/>
            </a:r>
            <a:endParaRPr b="0" i="0" sz="800" u="none" cap="none" strike="noStrike">
              <a:solidFill>
                <a:schemeClr val="dk2"/>
              </a:solidFill>
              <a:latin typeface="Nunito"/>
              <a:ea typeface="Nunito"/>
              <a:cs typeface="Nunito"/>
              <a:sym typeface="Nunito"/>
            </a:endParaRPr>
          </a:p>
        </p:txBody>
      </p:sp>
      <p:sp>
        <p:nvSpPr>
          <p:cNvPr id="350" name="Google Shape;350;p5"/>
          <p:cNvSpPr txBox="1"/>
          <p:nvPr/>
        </p:nvSpPr>
        <p:spPr>
          <a:xfrm>
            <a:off x="3734475" y="3362988"/>
            <a:ext cx="1797900" cy="3504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i="0" lang="en" sz="1400" u="none" cap="none" strike="noStrike">
                <a:solidFill>
                  <a:srgbClr val="C27BA0"/>
                </a:solidFill>
                <a:latin typeface="Architects Daughter"/>
                <a:ea typeface="Architects Daughter"/>
                <a:cs typeface="Architects Daughter"/>
                <a:sym typeface="Architects Daughter"/>
              </a:rPr>
              <a:t>Hope</a:t>
            </a:r>
            <a:endParaRPr b="0" i="0" sz="1200" u="none" cap="none" strike="noStrike">
              <a:solidFill>
                <a:srgbClr val="C27BA0"/>
              </a:solidFill>
              <a:latin typeface="Architects Daughter"/>
              <a:ea typeface="Architects Daughter"/>
              <a:cs typeface="Architects Daughter"/>
              <a:sym typeface="Architects Daughter"/>
            </a:endParaRPr>
          </a:p>
        </p:txBody>
      </p:sp>
      <p:sp>
        <p:nvSpPr>
          <p:cNvPr id="351" name="Google Shape;351;p5"/>
          <p:cNvSpPr txBox="1"/>
          <p:nvPr/>
        </p:nvSpPr>
        <p:spPr>
          <a:xfrm>
            <a:off x="3702600" y="3704700"/>
            <a:ext cx="1866900" cy="6870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800"/>
              <a:buFont typeface="Arial"/>
              <a:buNone/>
            </a:pPr>
            <a:r>
              <a:rPr b="0" i="0" lang="en" sz="800" u="none" cap="none" strike="noStrike">
                <a:solidFill>
                  <a:srgbClr val="1B313C"/>
                </a:solidFill>
                <a:latin typeface="Nunito"/>
                <a:ea typeface="Nunito"/>
                <a:cs typeface="Nunito"/>
                <a:sym typeface="Nunito"/>
              </a:rPr>
              <a:t>“I am realistic and also full of optimism about the future, believing in my actions and feeling confident things will turn out well.”</a:t>
            </a:r>
            <a:endParaRPr b="0" i="0" sz="800" u="none" cap="none" strike="noStrike">
              <a:solidFill>
                <a:srgbClr val="1B313C"/>
              </a:solidFill>
              <a:latin typeface="Nunito"/>
              <a:ea typeface="Nunito"/>
              <a:cs typeface="Nunito"/>
              <a:sym typeface="Nunito"/>
            </a:endParaRPr>
          </a:p>
          <a:p>
            <a:pPr indent="0" lvl="0" marL="0" marR="0" rtl="0" algn="ctr">
              <a:lnSpc>
                <a:spcPct val="100000"/>
              </a:lnSpc>
              <a:spcBef>
                <a:spcPts val="1200"/>
              </a:spcBef>
              <a:spcAft>
                <a:spcPts val="0"/>
              </a:spcAft>
              <a:buClr>
                <a:srgbClr val="000000"/>
              </a:buClr>
              <a:buSzPts val="800"/>
              <a:buFont typeface="Arial"/>
              <a:buNone/>
            </a:pPr>
            <a:r>
              <a:t/>
            </a:r>
            <a:endParaRPr b="0" i="0" sz="800" u="none" cap="none" strike="noStrike">
              <a:solidFill>
                <a:schemeClr val="dk2"/>
              </a:solidFill>
              <a:latin typeface="Nunito"/>
              <a:ea typeface="Nunito"/>
              <a:cs typeface="Nunito"/>
              <a:sym typeface="Nunito"/>
            </a:endParaRPr>
          </a:p>
        </p:txBody>
      </p:sp>
      <p:sp>
        <p:nvSpPr>
          <p:cNvPr id="352" name="Google Shape;352;p5"/>
          <p:cNvSpPr txBox="1"/>
          <p:nvPr/>
        </p:nvSpPr>
        <p:spPr>
          <a:xfrm>
            <a:off x="5807150" y="3362988"/>
            <a:ext cx="1768200" cy="3504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i="0" lang="en" sz="1400" u="none" cap="none" strike="noStrike">
                <a:solidFill>
                  <a:srgbClr val="6AA84F"/>
                </a:solidFill>
                <a:latin typeface="Architects Daughter"/>
                <a:ea typeface="Architects Daughter"/>
                <a:cs typeface="Architects Daughter"/>
                <a:sym typeface="Architects Daughter"/>
              </a:rPr>
              <a:t>Humor</a:t>
            </a:r>
            <a:endParaRPr b="0" i="0" sz="1200" u="none" cap="none" strike="noStrike">
              <a:solidFill>
                <a:srgbClr val="6AA84F"/>
              </a:solidFill>
              <a:latin typeface="Architects Daughter"/>
              <a:ea typeface="Architects Daughter"/>
              <a:cs typeface="Architects Daughter"/>
              <a:sym typeface="Architects Daughter"/>
            </a:endParaRPr>
          </a:p>
        </p:txBody>
      </p:sp>
      <p:sp>
        <p:nvSpPr>
          <p:cNvPr id="353" name="Google Shape;353;p5"/>
          <p:cNvSpPr txBox="1"/>
          <p:nvPr/>
        </p:nvSpPr>
        <p:spPr>
          <a:xfrm>
            <a:off x="5940200" y="3704700"/>
            <a:ext cx="1502100" cy="6870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800"/>
              <a:buFont typeface="Arial"/>
              <a:buNone/>
            </a:pPr>
            <a:r>
              <a:rPr b="0" i="0" lang="en" sz="800" u="none" cap="none" strike="noStrike">
                <a:solidFill>
                  <a:srgbClr val="1B313C"/>
                </a:solidFill>
                <a:latin typeface="Nunito"/>
                <a:ea typeface="Nunito"/>
                <a:cs typeface="Nunito"/>
                <a:sym typeface="Nunito"/>
              </a:rPr>
              <a:t>"I approach life playfully, making others laugh, and finding humor in difficult and stressful times."</a:t>
            </a:r>
            <a:endParaRPr b="0" i="0" sz="800" u="none" cap="none" strike="noStrike">
              <a:solidFill>
                <a:srgbClr val="1B313C"/>
              </a:solidFill>
              <a:latin typeface="Nunito"/>
              <a:ea typeface="Nunito"/>
              <a:cs typeface="Nunito"/>
              <a:sym typeface="Nunito"/>
            </a:endParaRPr>
          </a:p>
          <a:p>
            <a:pPr indent="0" lvl="0" marL="0" marR="0" rtl="0" algn="ctr">
              <a:lnSpc>
                <a:spcPct val="100000"/>
              </a:lnSpc>
              <a:spcBef>
                <a:spcPts val="1200"/>
              </a:spcBef>
              <a:spcAft>
                <a:spcPts val="0"/>
              </a:spcAft>
              <a:buClr>
                <a:srgbClr val="000000"/>
              </a:buClr>
              <a:buSzPts val="800"/>
              <a:buFont typeface="Arial"/>
              <a:buNone/>
            </a:pPr>
            <a:r>
              <a:t/>
            </a:r>
            <a:endParaRPr b="0" i="0" sz="800" u="none" cap="none" strike="noStrike">
              <a:solidFill>
                <a:schemeClr val="dk2"/>
              </a:solidFill>
              <a:latin typeface="Nunito"/>
              <a:ea typeface="Nunito"/>
              <a:cs typeface="Nunito"/>
              <a:sym typeface="Nunito"/>
            </a:endParaRPr>
          </a:p>
        </p:txBody>
      </p:sp>
      <p:sp>
        <p:nvSpPr>
          <p:cNvPr id="354" name="Google Shape;354;p5"/>
          <p:cNvSpPr txBox="1"/>
          <p:nvPr/>
        </p:nvSpPr>
        <p:spPr>
          <a:xfrm>
            <a:off x="7879825" y="3362988"/>
            <a:ext cx="1768200" cy="3504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i="0" lang="en" sz="1400" u="none" cap="none" strike="noStrike">
                <a:solidFill>
                  <a:srgbClr val="E06666"/>
                </a:solidFill>
                <a:latin typeface="Architects Daughter"/>
                <a:ea typeface="Architects Daughter"/>
                <a:cs typeface="Architects Daughter"/>
                <a:sym typeface="Architects Daughter"/>
              </a:rPr>
              <a:t>Kindness</a:t>
            </a:r>
            <a:endParaRPr b="0" i="0" sz="1200" u="none" cap="none" strike="noStrike">
              <a:solidFill>
                <a:srgbClr val="E06666"/>
              </a:solidFill>
              <a:latin typeface="Architects Daughter"/>
              <a:ea typeface="Architects Daughter"/>
              <a:cs typeface="Architects Daughter"/>
              <a:sym typeface="Architects Daughter"/>
            </a:endParaRPr>
          </a:p>
        </p:txBody>
      </p:sp>
      <p:sp>
        <p:nvSpPr>
          <p:cNvPr id="355" name="Google Shape;355;p5"/>
          <p:cNvSpPr txBox="1"/>
          <p:nvPr/>
        </p:nvSpPr>
        <p:spPr>
          <a:xfrm>
            <a:off x="7936075" y="3706450"/>
            <a:ext cx="1589400" cy="6870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800"/>
              <a:buFont typeface="Arial"/>
              <a:buNone/>
            </a:pPr>
            <a:r>
              <a:rPr b="0" i="0" lang="en" sz="800" u="none" cap="none" strike="noStrike">
                <a:solidFill>
                  <a:srgbClr val="1B313C"/>
                </a:solidFill>
                <a:latin typeface="Nunito"/>
                <a:ea typeface="Nunito"/>
                <a:cs typeface="Nunito"/>
                <a:sym typeface="Nunito"/>
              </a:rPr>
              <a:t>"I am helpful and empathic and regularly do nice favors for others without expecting anything in return."</a:t>
            </a:r>
            <a:endParaRPr b="0" i="0" sz="800" u="none" cap="none" strike="noStrike">
              <a:solidFill>
                <a:srgbClr val="1B313C"/>
              </a:solidFill>
              <a:latin typeface="Nunito"/>
              <a:ea typeface="Nunito"/>
              <a:cs typeface="Nunito"/>
              <a:sym typeface="Nunito"/>
            </a:endParaRPr>
          </a:p>
          <a:p>
            <a:pPr indent="0" lvl="0" marL="0" marR="0" rtl="0" algn="ctr">
              <a:lnSpc>
                <a:spcPct val="100000"/>
              </a:lnSpc>
              <a:spcBef>
                <a:spcPts val="1200"/>
              </a:spcBef>
              <a:spcAft>
                <a:spcPts val="0"/>
              </a:spcAft>
              <a:buClr>
                <a:srgbClr val="000000"/>
              </a:buClr>
              <a:buSzPts val="800"/>
              <a:buFont typeface="Arial"/>
              <a:buNone/>
            </a:pPr>
            <a:r>
              <a:t/>
            </a:r>
            <a:endParaRPr b="0" i="0" sz="800" u="none" cap="none" strike="noStrike">
              <a:solidFill>
                <a:schemeClr val="dk2"/>
              </a:solidFill>
              <a:latin typeface="Nunito"/>
              <a:ea typeface="Nunito"/>
              <a:cs typeface="Nunito"/>
              <a:sym typeface="Nunito"/>
            </a:endParaRPr>
          </a:p>
        </p:txBody>
      </p:sp>
      <p:sp>
        <p:nvSpPr>
          <p:cNvPr id="356" name="Google Shape;356;p5"/>
          <p:cNvSpPr txBox="1"/>
          <p:nvPr/>
        </p:nvSpPr>
        <p:spPr>
          <a:xfrm>
            <a:off x="3764050" y="4828700"/>
            <a:ext cx="1768200" cy="3504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i="0" lang="en" sz="1400" u="none" cap="none" strike="noStrike">
                <a:solidFill>
                  <a:srgbClr val="E69138"/>
                </a:solidFill>
                <a:latin typeface="Architects Daughter"/>
                <a:ea typeface="Architects Daughter"/>
                <a:cs typeface="Architects Daughter"/>
                <a:sym typeface="Architects Daughter"/>
              </a:rPr>
              <a:t>Leadership</a:t>
            </a:r>
            <a:endParaRPr b="0" i="0" sz="1200" u="none" cap="none" strike="noStrike">
              <a:solidFill>
                <a:srgbClr val="E69138"/>
              </a:solidFill>
              <a:latin typeface="Architects Daughter"/>
              <a:ea typeface="Architects Daughter"/>
              <a:cs typeface="Architects Daughter"/>
              <a:sym typeface="Architects Daughter"/>
            </a:endParaRPr>
          </a:p>
        </p:txBody>
      </p:sp>
      <p:sp>
        <p:nvSpPr>
          <p:cNvPr id="357" name="Google Shape;357;p5"/>
          <p:cNvSpPr txBox="1"/>
          <p:nvPr/>
        </p:nvSpPr>
        <p:spPr>
          <a:xfrm>
            <a:off x="3782875" y="5179100"/>
            <a:ext cx="1705200" cy="6870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800"/>
              <a:buFont typeface="Arial"/>
              <a:buNone/>
            </a:pPr>
            <a:r>
              <a:rPr b="0" i="0" lang="en" sz="800" u="none" cap="none" strike="noStrike">
                <a:solidFill>
                  <a:srgbClr val="1B313C"/>
                </a:solidFill>
                <a:latin typeface="Nunito"/>
                <a:ea typeface="Nunito"/>
                <a:cs typeface="Nunito"/>
                <a:sym typeface="Nunito"/>
              </a:rPr>
              <a:t>"I take charge and guide groups to meaningful goals, and ensure good relations among group members."</a:t>
            </a:r>
            <a:endParaRPr b="0" i="0" sz="800" u="none" cap="none" strike="noStrike">
              <a:solidFill>
                <a:srgbClr val="1B313C"/>
              </a:solidFill>
              <a:latin typeface="Nunito"/>
              <a:ea typeface="Nunito"/>
              <a:cs typeface="Nunito"/>
              <a:sym typeface="Nunito"/>
            </a:endParaRPr>
          </a:p>
          <a:p>
            <a:pPr indent="0" lvl="0" marL="0" marR="0" rtl="0" algn="ctr">
              <a:lnSpc>
                <a:spcPct val="100000"/>
              </a:lnSpc>
              <a:spcBef>
                <a:spcPts val="1200"/>
              </a:spcBef>
              <a:spcAft>
                <a:spcPts val="0"/>
              </a:spcAft>
              <a:buClr>
                <a:srgbClr val="000000"/>
              </a:buClr>
              <a:buSzPts val="800"/>
              <a:buFont typeface="Arial"/>
              <a:buNone/>
            </a:pPr>
            <a:r>
              <a:t/>
            </a:r>
            <a:endParaRPr b="0" i="0" sz="800" u="none" cap="none" strike="noStrike">
              <a:solidFill>
                <a:schemeClr val="dk2"/>
              </a:solidFill>
              <a:latin typeface="Nunito"/>
              <a:ea typeface="Nunito"/>
              <a:cs typeface="Nunito"/>
              <a:sym typeface="Nunito"/>
            </a:endParaRPr>
          </a:p>
        </p:txBody>
      </p:sp>
      <p:sp>
        <p:nvSpPr>
          <p:cNvPr id="358" name="Google Shape;358;p5"/>
          <p:cNvSpPr txBox="1"/>
          <p:nvPr/>
        </p:nvSpPr>
        <p:spPr>
          <a:xfrm>
            <a:off x="5821450" y="4828700"/>
            <a:ext cx="1768200" cy="3504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i="0" lang="en" sz="1400" u="none" cap="none" strike="noStrike">
                <a:solidFill>
                  <a:srgbClr val="3C78D8"/>
                </a:solidFill>
                <a:latin typeface="Architects Daughter"/>
                <a:ea typeface="Architects Daughter"/>
                <a:cs typeface="Architects Daughter"/>
                <a:sym typeface="Architects Daughter"/>
              </a:rPr>
              <a:t>Love</a:t>
            </a:r>
            <a:endParaRPr b="0" i="0" sz="1200" u="none" cap="none" strike="noStrike">
              <a:solidFill>
                <a:srgbClr val="3C78D8"/>
              </a:solidFill>
              <a:latin typeface="Architects Daughter"/>
              <a:ea typeface="Architects Daughter"/>
              <a:cs typeface="Architects Daughter"/>
              <a:sym typeface="Architects Daughter"/>
            </a:endParaRPr>
          </a:p>
        </p:txBody>
      </p:sp>
      <p:sp>
        <p:nvSpPr>
          <p:cNvPr id="359" name="Google Shape;359;p5"/>
          <p:cNvSpPr txBox="1"/>
          <p:nvPr/>
        </p:nvSpPr>
        <p:spPr>
          <a:xfrm>
            <a:off x="5741575" y="5139200"/>
            <a:ext cx="1866900" cy="7269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800"/>
              <a:buFont typeface="Arial"/>
              <a:buNone/>
            </a:pPr>
            <a:r>
              <a:rPr b="0" i="0" lang="en" sz="800" u="none" cap="none" strike="noStrike">
                <a:solidFill>
                  <a:srgbClr val="1B313C"/>
                </a:solidFill>
                <a:latin typeface="Nunito"/>
                <a:ea typeface="Nunito"/>
                <a:cs typeface="Nunito"/>
                <a:sym typeface="Nunito"/>
              </a:rPr>
              <a:t>"I experience close, </a:t>
            </a:r>
            <a:br>
              <a:rPr b="0" i="0" lang="en" sz="800" u="none" cap="none" strike="noStrike">
                <a:solidFill>
                  <a:srgbClr val="1B313C"/>
                </a:solidFill>
                <a:latin typeface="Nunito"/>
                <a:ea typeface="Nunito"/>
                <a:cs typeface="Nunito"/>
                <a:sym typeface="Nunito"/>
              </a:rPr>
            </a:br>
            <a:r>
              <a:rPr b="0" i="0" lang="en" sz="800" u="none" cap="none" strike="noStrike">
                <a:solidFill>
                  <a:srgbClr val="1B313C"/>
                </a:solidFill>
                <a:latin typeface="Nunito"/>
                <a:ea typeface="Nunito"/>
                <a:cs typeface="Nunito"/>
                <a:sym typeface="Nunito"/>
              </a:rPr>
              <a:t>loving relationships that are characterized by giving and receiving love, warmth, and caring."</a:t>
            </a:r>
            <a:endParaRPr b="0" i="0" sz="800" u="none" cap="none" strike="noStrike">
              <a:solidFill>
                <a:srgbClr val="1B313C"/>
              </a:solidFill>
              <a:latin typeface="Nunito"/>
              <a:ea typeface="Nunito"/>
              <a:cs typeface="Nunito"/>
              <a:sym typeface="Nunito"/>
            </a:endParaRPr>
          </a:p>
          <a:p>
            <a:pPr indent="0" lvl="0" marL="0" marR="0" rtl="0" algn="ctr">
              <a:lnSpc>
                <a:spcPct val="100000"/>
              </a:lnSpc>
              <a:spcBef>
                <a:spcPts val="1200"/>
              </a:spcBef>
              <a:spcAft>
                <a:spcPts val="0"/>
              </a:spcAft>
              <a:buClr>
                <a:srgbClr val="000000"/>
              </a:buClr>
              <a:buSzPts val="800"/>
              <a:buFont typeface="Arial"/>
              <a:buNone/>
            </a:pPr>
            <a:r>
              <a:t/>
            </a:r>
            <a:endParaRPr b="0" i="0" sz="800" u="none" cap="none" strike="noStrike">
              <a:solidFill>
                <a:schemeClr val="dk2"/>
              </a:solidFill>
              <a:latin typeface="Nunito"/>
              <a:ea typeface="Nunito"/>
              <a:cs typeface="Nunito"/>
              <a:sym typeface="Nunito"/>
            </a:endParaRPr>
          </a:p>
        </p:txBody>
      </p:sp>
      <p:sp>
        <p:nvSpPr>
          <p:cNvPr id="360" name="Google Shape;360;p5"/>
          <p:cNvSpPr txBox="1"/>
          <p:nvPr/>
        </p:nvSpPr>
        <p:spPr>
          <a:xfrm>
            <a:off x="7850250" y="4828700"/>
            <a:ext cx="1834500" cy="3504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i="0" lang="en" sz="1400" u="none" cap="none" strike="noStrike">
                <a:solidFill>
                  <a:srgbClr val="C27BA0"/>
                </a:solidFill>
                <a:latin typeface="Architects Daughter"/>
                <a:ea typeface="Architects Daughter"/>
                <a:cs typeface="Architects Daughter"/>
                <a:sym typeface="Architects Daughter"/>
              </a:rPr>
              <a:t>Love of Learning</a:t>
            </a:r>
            <a:endParaRPr b="0" i="0" sz="1200" u="none" cap="none" strike="noStrike">
              <a:solidFill>
                <a:srgbClr val="C27BA0"/>
              </a:solidFill>
              <a:latin typeface="Architects Daughter"/>
              <a:ea typeface="Architects Daughter"/>
              <a:cs typeface="Architects Daughter"/>
              <a:sym typeface="Architects Daughter"/>
            </a:endParaRPr>
          </a:p>
        </p:txBody>
      </p:sp>
      <p:sp>
        <p:nvSpPr>
          <p:cNvPr id="361" name="Google Shape;361;p5"/>
          <p:cNvSpPr txBox="1"/>
          <p:nvPr/>
        </p:nvSpPr>
        <p:spPr>
          <a:xfrm>
            <a:off x="7894425" y="5136388"/>
            <a:ext cx="1705200" cy="6870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800"/>
              <a:buFont typeface="Arial"/>
              <a:buNone/>
            </a:pPr>
            <a:r>
              <a:rPr b="0" i="0" lang="en" sz="800" u="none" cap="none" strike="noStrike">
                <a:solidFill>
                  <a:srgbClr val="1B313C"/>
                </a:solidFill>
                <a:latin typeface="Nunito"/>
                <a:ea typeface="Nunito"/>
                <a:cs typeface="Nunito"/>
                <a:sym typeface="Nunito"/>
              </a:rPr>
              <a:t>"I am motivated to acquire new levels of knowledge, or deepen my existing knowledge or skills in a significant way."</a:t>
            </a:r>
            <a:endParaRPr b="0" i="0" sz="800" u="none" cap="none" strike="noStrike">
              <a:solidFill>
                <a:srgbClr val="1B313C"/>
              </a:solidFill>
              <a:latin typeface="Nunito"/>
              <a:ea typeface="Nunito"/>
              <a:cs typeface="Nunito"/>
              <a:sym typeface="Nunito"/>
            </a:endParaRPr>
          </a:p>
          <a:p>
            <a:pPr indent="0" lvl="0" marL="0" marR="0" rtl="0" algn="ctr">
              <a:lnSpc>
                <a:spcPct val="100000"/>
              </a:lnSpc>
              <a:spcBef>
                <a:spcPts val="1200"/>
              </a:spcBef>
              <a:spcAft>
                <a:spcPts val="0"/>
              </a:spcAft>
              <a:buClr>
                <a:srgbClr val="000000"/>
              </a:buClr>
              <a:buSzPts val="800"/>
              <a:buFont typeface="Arial"/>
              <a:buNone/>
            </a:pPr>
            <a:r>
              <a:t/>
            </a:r>
            <a:endParaRPr b="0" i="0" sz="800" u="none" cap="none" strike="noStrike">
              <a:solidFill>
                <a:schemeClr val="dk2"/>
              </a:solidFill>
              <a:latin typeface="Nunito"/>
              <a:ea typeface="Nunito"/>
              <a:cs typeface="Nunito"/>
              <a:sym typeface="Nunito"/>
            </a:endParaRPr>
          </a:p>
        </p:txBody>
      </p:sp>
      <p:sp>
        <p:nvSpPr>
          <p:cNvPr id="362" name="Google Shape;362;p5"/>
          <p:cNvSpPr txBox="1"/>
          <p:nvPr/>
        </p:nvSpPr>
        <p:spPr>
          <a:xfrm>
            <a:off x="3764050" y="6200300"/>
            <a:ext cx="1768200" cy="3504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i="0" lang="en" sz="1400" u="none" cap="none" strike="noStrike">
                <a:solidFill>
                  <a:srgbClr val="8E7CC3"/>
                </a:solidFill>
                <a:latin typeface="Architects Daughter"/>
                <a:ea typeface="Architects Daughter"/>
                <a:cs typeface="Architects Daughter"/>
                <a:sym typeface="Architects Daughter"/>
              </a:rPr>
              <a:t>Perseverance</a:t>
            </a:r>
            <a:endParaRPr b="0" i="0" sz="1200" u="none" cap="none" strike="noStrike">
              <a:solidFill>
                <a:srgbClr val="8E7CC3"/>
              </a:solidFill>
              <a:latin typeface="Architects Daughter"/>
              <a:ea typeface="Architects Daughter"/>
              <a:cs typeface="Architects Daughter"/>
              <a:sym typeface="Architects Daughter"/>
            </a:endParaRPr>
          </a:p>
        </p:txBody>
      </p:sp>
      <p:sp>
        <p:nvSpPr>
          <p:cNvPr id="363" name="Google Shape;363;p5"/>
          <p:cNvSpPr txBox="1"/>
          <p:nvPr/>
        </p:nvSpPr>
        <p:spPr>
          <a:xfrm>
            <a:off x="3782875" y="6530600"/>
            <a:ext cx="1705200" cy="6309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800"/>
              <a:buFont typeface="Arial"/>
              <a:buNone/>
            </a:pPr>
            <a:r>
              <a:rPr b="0" i="0" lang="en" sz="800" u="none" cap="none" strike="noStrike">
                <a:solidFill>
                  <a:srgbClr val="1B313C"/>
                </a:solidFill>
                <a:latin typeface="Nunito"/>
                <a:ea typeface="Nunito"/>
                <a:cs typeface="Nunito"/>
                <a:sym typeface="Nunito"/>
              </a:rPr>
              <a:t>"I persist toward my goals despite obstacles, discouragements, or disappointments."</a:t>
            </a:r>
            <a:endParaRPr b="0" i="0" sz="800" u="none" cap="none" strike="noStrike">
              <a:solidFill>
                <a:srgbClr val="1B313C"/>
              </a:solidFill>
              <a:latin typeface="Nunito"/>
              <a:ea typeface="Nunito"/>
              <a:cs typeface="Nunito"/>
              <a:sym typeface="Nunito"/>
            </a:endParaRPr>
          </a:p>
          <a:p>
            <a:pPr indent="0" lvl="0" marL="0" marR="0" rtl="0" algn="ctr">
              <a:lnSpc>
                <a:spcPct val="100000"/>
              </a:lnSpc>
              <a:spcBef>
                <a:spcPts val="1200"/>
              </a:spcBef>
              <a:spcAft>
                <a:spcPts val="0"/>
              </a:spcAft>
              <a:buClr>
                <a:srgbClr val="000000"/>
              </a:buClr>
              <a:buSzPts val="800"/>
              <a:buFont typeface="Arial"/>
              <a:buNone/>
            </a:pPr>
            <a:r>
              <a:t/>
            </a:r>
            <a:endParaRPr b="0" i="0" sz="800" u="none" cap="none" strike="noStrike">
              <a:solidFill>
                <a:schemeClr val="dk2"/>
              </a:solidFill>
              <a:latin typeface="Nunito"/>
              <a:ea typeface="Nunito"/>
              <a:cs typeface="Nunito"/>
              <a:sym typeface="Nunito"/>
            </a:endParaRPr>
          </a:p>
        </p:txBody>
      </p:sp>
      <p:sp>
        <p:nvSpPr>
          <p:cNvPr id="364" name="Google Shape;364;p5"/>
          <p:cNvSpPr txBox="1"/>
          <p:nvPr/>
        </p:nvSpPr>
        <p:spPr>
          <a:xfrm>
            <a:off x="5821450" y="6200300"/>
            <a:ext cx="1768200" cy="3504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i="0" lang="en" sz="1400" u="none" cap="none" strike="noStrike">
                <a:solidFill>
                  <a:srgbClr val="E06666"/>
                </a:solidFill>
                <a:latin typeface="Architects Daughter"/>
                <a:ea typeface="Architects Daughter"/>
                <a:cs typeface="Architects Daughter"/>
                <a:sym typeface="Architects Daughter"/>
              </a:rPr>
              <a:t>Spirituality</a:t>
            </a:r>
            <a:endParaRPr b="1" i="0" sz="1400" u="none" cap="none" strike="noStrike">
              <a:solidFill>
                <a:srgbClr val="E06666"/>
              </a:solidFill>
              <a:latin typeface="Architects Daughter"/>
              <a:ea typeface="Architects Daughter"/>
              <a:cs typeface="Architects Daughter"/>
              <a:sym typeface="Architects Daughter"/>
            </a:endParaRPr>
          </a:p>
        </p:txBody>
      </p:sp>
      <p:sp>
        <p:nvSpPr>
          <p:cNvPr id="365" name="Google Shape;365;p5"/>
          <p:cNvSpPr txBox="1"/>
          <p:nvPr/>
        </p:nvSpPr>
        <p:spPr>
          <a:xfrm>
            <a:off x="5815075" y="6474500"/>
            <a:ext cx="1768200" cy="6870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800"/>
              <a:buFont typeface="Arial"/>
              <a:buNone/>
            </a:pPr>
            <a:r>
              <a:rPr b="0" i="0" lang="en" sz="800" u="none" cap="none" strike="noStrike">
                <a:solidFill>
                  <a:srgbClr val="1B313C"/>
                </a:solidFill>
                <a:latin typeface="Nunito"/>
                <a:ea typeface="Nunito"/>
                <a:cs typeface="Nunito"/>
                <a:sym typeface="Nunito"/>
              </a:rPr>
              <a:t>"I feel spiritual and believe in a sense of purpose or meaning in my life; and I see my place in the grand scheme of the universe and find meaning in everyday life."</a:t>
            </a:r>
            <a:endParaRPr b="0" i="0" sz="800" u="none" cap="none" strike="noStrike">
              <a:solidFill>
                <a:srgbClr val="1B313C"/>
              </a:solidFill>
              <a:latin typeface="Nunito"/>
              <a:ea typeface="Nunito"/>
              <a:cs typeface="Nunito"/>
              <a:sym typeface="Nunito"/>
            </a:endParaRPr>
          </a:p>
          <a:p>
            <a:pPr indent="0" lvl="0" marL="0" marR="0" rtl="0" algn="ctr">
              <a:lnSpc>
                <a:spcPct val="100000"/>
              </a:lnSpc>
              <a:spcBef>
                <a:spcPts val="1200"/>
              </a:spcBef>
              <a:spcAft>
                <a:spcPts val="0"/>
              </a:spcAft>
              <a:buClr>
                <a:srgbClr val="000000"/>
              </a:buClr>
              <a:buSzPts val="800"/>
              <a:buFont typeface="Arial"/>
              <a:buNone/>
            </a:pPr>
            <a:r>
              <a:t/>
            </a:r>
            <a:endParaRPr b="0" i="0" sz="800" u="none" cap="none" strike="noStrike">
              <a:solidFill>
                <a:schemeClr val="dk2"/>
              </a:solidFill>
              <a:latin typeface="Nunito"/>
              <a:ea typeface="Nunito"/>
              <a:cs typeface="Nunito"/>
              <a:sym typeface="Nunito"/>
            </a:endParaRPr>
          </a:p>
        </p:txBody>
      </p:sp>
      <p:sp>
        <p:nvSpPr>
          <p:cNvPr id="366" name="Google Shape;366;p5"/>
          <p:cNvSpPr txBox="1"/>
          <p:nvPr/>
        </p:nvSpPr>
        <p:spPr>
          <a:xfrm>
            <a:off x="7878850" y="6200300"/>
            <a:ext cx="1768200" cy="3504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i="0" lang="en" sz="1400" u="none" cap="none" strike="noStrike">
                <a:solidFill>
                  <a:srgbClr val="6AA84F"/>
                </a:solidFill>
                <a:latin typeface="Architects Daughter"/>
                <a:ea typeface="Architects Daughter"/>
                <a:cs typeface="Architects Daughter"/>
                <a:sym typeface="Architects Daughter"/>
              </a:rPr>
              <a:t>Teamwork</a:t>
            </a:r>
            <a:endParaRPr b="0" i="0" sz="1200" u="none" cap="none" strike="noStrike">
              <a:solidFill>
                <a:srgbClr val="6AA84F"/>
              </a:solidFill>
              <a:latin typeface="Architects Daughter"/>
              <a:ea typeface="Architects Daughter"/>
              <a:cs typeface="Architects Daughter"/>
              <a:sym typeface="Architects Daughter"/>
            </a:endParaRPr>
          </a:p>
        </p:txBody>
      </p:sp>
      <p:sp>
        <p:nvSpPr>
          <p:cNvPr id="367" name="Google Shape;367;p5"/>
          <p:cNvSpPr txBox="1"/>
          <p:nvPr/>
        </p:nvSpPr>
        <p:spPr>
          <a:xfrm>
            <a:off x="7897675" y="6474500"/>
            <a:ext cx="1705200" cy="6870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800"/>
              <a:buFont typeface="Arial"/>
              <a:buNone/>
            </a:pPr>
            <a:r>
              <a:rPr b="0" i="0" lang="en" sz="800" u="none" cap="none" strike="noStrike">
                <a:solidFill>
                  <a:srgbClr val="1B313C"/>
                </a:solidFill>
                <a:latin typeface="Nunito"/>
                <a:ea typeface="Nunito"/>
                <a:cs typeface="Nunito"/>
                <a:sym typeface="Nunito"/>
              </a:rPr>
              <a:t>"I am a helpful and contributing group and team member, and feel responsible for helping the team reach its goals."</a:t>
            </a:r>
            <a:endParaRPr b="0" i="0" sz="800" u="none" cap="none" strike="noStrike">
              <a:solidFill>
                <a:srgbClr val="1B313C"/>
              </a:solidFill>
              <a:latin typeface="Nunito"/>
              <a:ea typeface="Nunito"/>
              <a:cs typeface="Nunito"/>
              <a:sym typeface="Nunito"/>
            </a:endParaRPr>
          </a:p>
          <a:p>
            <a:pPr indent="0" lvl="0" marL="0" marR="0" rtl="0" algn="ctr">
              <a:lnSpc>
                <a:spcPct val="100000"/>
              </a:lnSpc>
              <a:spcBef>
                <a:spcPts val="1200"/>
              </a:spcBef>
              <a:spcAft>
                <a:spcPts val="0"/>
              </a:spcAft>
              <a:buClr>
                <a:srgbClr val="000000"/>
              </a:buClr>
              <a:buSzPts val="800"/>
              <a:buFont typeface="Arial"/>
              <a:buNone/>
            </a:pPr>
            <a:r>
              <a:t/>
            </a:r>
            <a:endParaRPr b="0" i="0" sz="800" u="none" cap="none" strike="noStrike">
              <a:solidFill>
                <a:schemeClr val="dk2"/>
              </a:solidFill>
              <a:latin typeface="Nunito"/>
              <a:ea typeface="Nunito"/>
              <a:cs typeface="Nunito"/>
              <a:sym typeface="Nunito"/>
            </a:endParaRPr>
          </a:p>
        </p:txBody>
      </p:sp>
      <p:sp>
        <p:nvSpPr>
          <p:cNvPr id="368" name="Google Shape;368;p5"/>
          <p:cNvSpPr txBox="1"/>
          <p:nvPr/>
        </p:nvSpPr>
        <p:spPr>
          <a:xfrm>
            <a:off x="7813525" y="2009300"/>
            <a:ext cx="1834500" cy="3504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i="0" lang="en" sz="1400" u="none" cap="none" strike="noStrike">
                <a:solidFill>
                  <a:srgbClr val="E69138"/>
                </a:solidFill>
                <a:latin typeface="Architects Daughter"/>
                <a:ea typeface="Architects Daughter"/>
                <a:cs typeface="Architects Daughter"/>
                <a:sym typeface="Architects Daughter"/>
              </a:rPr>
              <a:t>Gratitude</a:t>
            </a:r>
            <a:endParaRPr b="0" i="0" sz="1200" u="none" cap="none" strike="noStrike">
              <a:solidFill>
                <a:srgbClr val="E69138"/>
              </a:solidFill>
              <a:latin typeface="Architects Daughter"/>
              <a:ea typeface="Architects Daughter"/>
              <a:cs typeface="Architects Daughter"/>
              <a:sym typeface="Architects Daughter"/>
            </a:endParaRPr>
          </a:p>
        </p:txBody>
      </p:sp>
      <p:sp>
        <p:nvSpPr>
          <p:cNvPr id="369" name="Google Shape;369;p5"/>
          <p:cNvSpPr txBox="1"/>
          <p:nvPr/>
        </p:nvSpPr>
        <p:spPr>
          <a:xfrm>
            <a:off x="7879825" y="2349300"/>
            <a:ext cx="1768200" cy="6870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800"/>
              <a:buFont typeface="Arial"/>
              <a:buNone/>
            </a:pPr>
            <a:r>
              <a:rPr b="0" i="0" lang="en" sz="800" u="none" cap="none" strike="noStrike">
                <a:solidFill>
                  <a:srgbClr val="1B313C"/>
                </a:solidFill>
                <a:latin typeface="Nunito"/>
                <a:ea typeface="Nunito"/>
                <a:cs typeface="Nunito"/>
                <a:sym typeface="Nunito"/>
              </a:rPr>
              <a:t>“I am grateful for many things and </a:t>
            </a:r>
            <a:br>
              <a:rPr b="0" i="0" lang="en" sz="800" u="none" cap="none" strike="noStrike">
                <a:solidFill>
                  <a:srgbClr val="1B313C"/>
                </a:solidFill>
                <a:latin typeface="Nunito"/>
                <a:ea typeface="Nunito"/>
                <a:cs typeface="Nunito"/>
                <a:sym typeface="Nunito"/>
              </a:rPr>
            </a:br>
            <a:r>
              <a:rPr b="0" i="0" lang="en" sz="800" u="none" cap="none" strike="noStrike">
                <a:solidFill>
                  <a:srgbClr val="1B313C"/>
                </a:solidFill>
                <a:latin typeface="Nunito"/>
                <a:ea typeface="Nunito"/>
                <a:cs typeface="Nunito"/>
                <a:sym typeface="Nunito"/>
              </a:rPr>
              <a:t>I express that thankfulness </a:t>
            </a:r>
            <a:br>
              <a:rPr b="0" i="0" lang="en" sz="800" u="none" cap="none" strike="noStrike">
                <a:solidFill>
                  <a:srgbClr val="1B313C"/>
                </a:solidFill>
                <a:latin typeface="Nunito"/>
                <a:ea typeface="Nunito"/>
                <a:cs typeface="Nunito"/>
                <a:sym typeface="Nunito"/>
              </a:rPr>
            </a:br>
            <a:r>
              <a:rPr b="0" i="0" lang="en" sz="800" u="none" cap="none" strike="noStrike">
                <a:solidFill>
                  <a:srgbClr val="1B313C"/>
                </a:solidFill>
                <a:latin typeface="Nunito"/>
                <a:ea typeface="Nunito"/>
                <a:cs typeface="Nunito"/>
                <a:sym typeface="Nunito"/>
              </a:rPr>
              <a:t>to others.”</a:t>
            </a:r>
            <a:endParaRPr b="0" i="0" sz="800" u="none" cap="none" strike="noStrike">
              <a:solidFill>
                <a:srgbClr val="1B313C"/>
              </a:solidFill>
              <a:latin typeface="Nunito"/>
              <a:ea typeface="Nunito"/>
              <a:cs typeface="Nunito"/>
              <a:sym typeface="Nunito"/>
            </a:endParaRPr>
          </a:p>
          <a:p>
            <a:pPr indent="0" lvl="0" marL="0" marR="0" rtl="0" algn="ctr">
              <a:lnSpc>
                <a:spcPct val="100000"/>
              </a:lnSpc>
              <a:spcBef>
                <a:spcPts val="1200"/>
              </a:spcBef>
              <a:spcAft>
                <a:spcPts val="0"/>
              </a:spcAft>
              <a:buClr>
                <a:srgbClr val="000000"/>
              </a:buClr>
              <a:buSzPts val="800"/>
              <a:buFont typeface="Arial"/>
              <a:buNone/>
            </a:pPr>
            <a:r>
              <a:t/>
            </a:r>
            <a:endParaRPr b="0" i="0" sz="800" u="none" cap="none" strike="noStrike">
              <a:solidFill>
                <a:schemeClr val="dk2"/>
              </a:solidFill>
              <a:latin typeface="Nunito"/>
              <a:ea typeface="Nunito"/>
              <a:cs typeface="Nunito"/>
              <a:sym typeface="Nunito"/>
            </a:endParaRPr>
          </a:p>
        </p:txBody>
      </p:sp>
      <p:sp>
        <p:nvSpPr>
          <p:cNvPr id="370" name="Google Shape;370;p5"/>
          <p:cNvSpPr/>
          <p:nvPr/>
        </p:nvSpPr>
        <p:spPr>
          <a:xfrm>
            <a:off x="412275" y="6382400"/>
            <a:ext cx="566400" cy="566400"/>
          </a:xfrm>
          <a:prstGeom prst="ellipse">
            <a:avLst/>
          </a:prstGeom>
          <a:solidFill>
            <a:srgbClr val="3C78D8"/>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Barlow"/>
              <a:ea typeface="Barlow"/>
              <a:cs typeface="Barlow"/>
              <a:sym typeface="Barlow"/>
            </a:endParaRPr>
          </a:p>
        </p:txBody>
      </p:sp>
      <p:sp>
        <p:nvSpPr>
          <p:cNvPr id="371" name="Google Shape;371;p5"/>
          <p:cNvSpPr/>
          <p:nvPr/>
        </p:nvSpPr>
        <p:spPr>
          <a:xfrm>
            <a:off x="491792" y="6462772"/>
            <a:ext cx="407400" cy="407400"/>
          </a:xfrm>
          <a:prstGeom prst="ellipse">
            <a:avLst/>
          </a:prstGeom>
          <a:solidFill>
            <a:srgbClr val="CFE2F3"/>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Barlow"/>
              <a:ea typeface="Barlow"/>
              <a:cs typeface="Barlow"/>
              <a:sym typeface="Barlow"/>
            </a:endParaRPr>
          </a:p>
        </p:txBody>
      </p:sp>
      <p:sp>
        <p:nvSpPr>
          <p:cNvPr id="372" name="Google Shape;372;p5"/>
          <p:cNvSpPr txBox="1"/>
          <p:nvPr/>
        </p:nvSpPr>
        <p:spPr>
          <a:xfrm>
            <a:off x="528402" y="6560013"/>
            <a:ext cx="334200" cy="2490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900"/>
              <a:buFont typeface="Arial"/>
              <a:buNone/>
            </a:pPr>
            <a:r>
              <a:rPr b="1" i="0" lang="en" sz="2900" u="none" cap="none" strike="noStrike">
                <a:solidFill>
                  <a:srgbClr val="3C78D8"/>
                </a:solidFill>
                <a:latin typeface="Gloria Hallelujah"/>
                <a:ea typeface="Gloria Hallelujah"/>
                <a:cs typeface="Gloria Hallelujah"/>
                <a:sym typeface="Gloria Hallelujah"/>
              </a:rPr>
              <a:t>?</a:t>
            </a:r>
            <a:endParaRPr b="1" i="0" sz="2900" u="none" cap="none" strike="noStrike">
              <a:solidFill>
                <a:srgbClr val="3C78D8"/>
              </a:solidFill>
              <a:latin typeface="Gloria Hallelujah"/>
              <a:ea typeface="Gloria Hallelujah"/>
              <a:cs typeface="Gloria Hallelujah"/>
              <a:sym typeface="Gloria Hallelujah"/>
            </a:endParaRPr>
          </a:p>
        </p:txBody>
      </p:sp>
      <p:pic>
        <p:nvPicPr>
          <p:cNvPr id="373" name="Google Shape;373;p5"/>
          <p:cNvPicPr preferRelativeResize="0"/>
          <p:nvPr/>
        </p:nvPicPr>
        <p:blipFill rotWithShape="1">
          <a:blip r:embed="rId7">
            <a:alphaModFix/>
          </a:blip>
          <a:srcRect b="0" l="0" r="0" t="0"/>
          <a:stretch/>
        </p:blipFill>
        <p:spPr>
          <a:xfrm>
            <a:off x="2655875" y="610450"/>
            <a:ext cx="4568801" cy="1015050"/>
          </a:xfrm>
          <a:prstGeom prst="rect">
            <a:avLst/>
          </a:prstGeom>
          <a:noFill/>
          <a:ln>
            <a:noFill/>
          </a:ln>
        </p:spPr>
      </p:pic>
      <p:sp>
        <p:nvSpPr>
          <p:cNvPr id="374" name="Google Shape;374;p5"/>
          <p:cNvSpPr txBox="1"/>
          <p:nvPr/>
        </p:nvSpPr>
        <p:spPr>
          <a:xfrm>
            <a:off x="2942003" y="186225"/>
            <a:ext cx="4131000" cy="6309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3100"/>
              <a:buFont typeface="Arial"/>
              <a:buNone/>
            </a:pPr>
            <a:r>
              <a:rPr b="0" i="0" lang="en" sz="3100" u="none" cap="none" strike="noStrike">
                <a:solidFill>
                  <a:srgbClr val="666666"/>
                </a:solidFill>
                <a:latin typeface="Architects Daughter"/>
                <a:ea typeface="Architects Daughter"/>
                <a:cs typeface="Architects Daughter"/>
                <a:sym typeface="Architects Daughter"/>
              </a:rPr>
              <a:t>Discovering</a:t>
            </a:r>
            <a:endParaRPr b="0" i="0" sz="3100" u="none" cap="none" strike="noStrike">
              <a:solidFill>
                <a:srgbClr val="666666"/>
              </a:solidFill>
              <a:latin typeface="Architects Daughter"/>
              <a:ea typeface="Architects Daughter"/>
              <a:cs typeface="Architects Daughter"/>
              <a:sym typeface="Architects Daughte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8" name="Shape 378"/>
        <p:cNvGrpSpPr/>
        <p:nvPr/>
      </p:nvGrpSpPr>
      <p:grpSpPr>
        <a:xfrm>
          <a:off x="0" y="0"/>
          <a:ext cx="0" cy="0"/>
          <a:chOff x="0" y="0"/>
          <a:chExt cx="0" cy="0"/>
        </a:xfrm>
      </p:grpSpPr>
      <p:sp>
        <p:nvSpPr>
          <p:cNvPr id="379" name="Google Shape;379;p6"/>
          <p:cNvSpPr/>
          <p:nvPr/>
        </p:nvSpPr>
        <p:spPr>
          <a:xfrm>
            <a:off x="6641275" y="5126695"/>
            <a:ext cx="3189600" cy="2363700"/>
          </a:xfrm>
          <a:prstGeom prst="rect">
            <a:avLst/>
          </a:prstGeom>
          <a:noFill/>
          <a:ln cap="flat" cmpd="sng" w="19050">
            <a:solidFill>
              <a:srgbClr val="3C78D8"/>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Barlow"/>
              <a:ea typeface="Barlow"/>
              <a:cs typeface="Barlow"/>
              <a:sym typeface="Barlow"/>
            </a:endParaRPr>
          </a:p>
        </p:txBody>
      </p:sp>
      <p:sp>
        <p:nvSpPr>
          <p:cNvPr id="380" name="Google Shape;380;p6"/>
          <p:cNvSpPr txBox="1"/>
          <p:nvPr/>
        </p:nvSpPr>
        <p:spPr>
          <a:xfrm>
            <a:off x="449975" y="3072850"/>
            <a:ext cx="2713200" cy="3372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n" sz="1400" u="none" cap="none" strike="noStrike">
                <a:solidFill>
                  <a:srgbClr val="ED5C46"/>
                </a:solidFill>
                <a:latin typeface="Nunito SemiBold"/>
                <a:ea typeface="Nunito SemiBold"/>
                <a:cs typeface="Nunito SemiBold"/>
                <a:sym typeface="Nunito SemiBold"/>
              </a:rPr>
              <a:t>Individual Strengths </a:t>
            </a:r>
            <a:endParaRPr b="0" i="0" sz="700" u="none" cap="none" strike="noStrike">
              <a:solidFill>
                <a:srgbClr val="ED5C46"/>
              </a:solidFill>
              <a:latin typeface="Nunito SemiBold"/>
              <a:ea typeface="Nunito SemiBold"/>
              <a:cs typeface="Nunito SemiBold"/>
              <a:sym typeface="Nunito SemiBold"/>
            </a:endParaRPr>
          </a:p>
        </p:txBody>
      </p:sp>
      <p:sp>
        <p:nvSpPr>
          <p:cNvPr id="381" name="Google Shape;381;p6"/>
          <p:cNvSpPr txBox="1"/>
          <p:nvPr/>
        </p:nvSpPr>
        <p:spPr>
          <a:xfrm>
            <a:off x="3480425" y="3061975"/>
            <a:ext cx="2713200" cy="3372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n" sz="1400" u="none" cap="none" strike="noStrike">
                <a:solidFill>
                  <a:srgbClr val="1155CC"/>
                </a:solidFill>
                <a:latin typeface="Nunito SemiBold"/>
                <a:ea typeface="Nunito SemiBold"/>
                <a:cs typeface="Nunito SemiBold"/>
                <a:sym typeface="Nunito SemiBold"/>
              </a:rPr>
              <a:t>Family Strengths</a:t>
            </a:r>
            <a:endParaRPr b="0" i="0" sz="1400" u="none" cap="none" strike="noStrike">
              <a:solidFill>
                <a:srgbClr val="1155CC"/>
              </a:solidFill>
              <a:latin typeface="Nunito SemiBold"/>
              <a:ea typeface="Nunito SemiBold"/>
              <a:cs typeface="Nunito SemiBold"/>
              <a:sym typeface="Nunito SemiBold"/>
            </a:endParaRPr>
          </a:p>
        </p:txBody>
      </p:sp>
      <p:sp>
        <p:nvSpPr>
          <p:cNvPr id="382" name="Google Shape;382;p6"/>
          <p:cNvSpPr txBox="1"/>
          <p:nvPr/>
        </p:nvSpPr>
        <p:spPr>
          <a:xfrm>
            <a:off x="432425" y="3551338"/>
            <a:ext cx="1285500" cy="436800"/>
          </a:xfrm>
          <a:prstGeom prst="rect">
            <a:avLst/>
          </a:prstGeom>
          <a:solidFill>
            <a:srgbClr val="FFFAF5"/>
          </a:solidFill>
          <a:ln cap="flat" cmpd="sng" w="9525">
            <a:solidFill>
              <a:srgbClr val="ED5C46"/>
            </a:solidFill>
            <a:prstDash val="dot"/>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000"/>
              <a:buFont typeface="Arial"/>
              <a:buNone/>
            </a:pPr>
            <a:r>
              <a:rPr b="0" i="0" lang="en" sz="1000" u="none" cap="none" strike="noStrike">
                <a:solidFill>
                  <a:schemeClr val="dk2"/>
                </a:solidFill>
                <a:latin typeface="Nunito"/>
                <a:ea typeface="Nunito"/>
                <a:cs typeface="Nunito"/>
                <a:sym typeface="Nunito"/>
              </a:rPr>
              <a:t>Self-Motivation</a:t>
            </a:r>
            <a:endParaRPr b="0" i="0" sz="1000" u="none" cap="none" strike="noStrike">
              <a:solidFill>
                <a:schemeClr val="dk2"/>
              </a:solidFill>
              <a:latin typeface="Nunito"/>
              <a:ea typeface="Nunito"/>
              <a:cs typeface="Nunito"/>
              <a:sym typeface="Nunito"/>
            </a:endParaRPr>
          </a:p>
        </p:txBody>
      </p:sp>
      <p:sp>
        <p:nvSpPr>
          <p:cNvPr id="383" name="Google Shape;383;p6"/>
          <p:cNvSpPr txBox="1"/>
          <p:nvPr/>
        </p:nvSpPr>
        <p:spPr>
          <a:xfrm>
            <a:off x="1877705" y="3551352"/>
            <a:ext cx="1285500" cy="436800"/>
          </a:xfrm>
          <a:prstGeom prst="rect">
            <a:avLst/>
          </a:prstGeom>
          <a:solidFill>
            <a:srgbClr val="FFFAF5"/>
          </a:solidFill>
          <a:ln cap="flat" cmpd="sng" w="9525">
            <a:solidFill>
              <a:srgbClr val="ED5C46"/>
            </a:solidFill>
            <a:prstDash val="dot"/>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000"/>
              <a:buFont typeface="Arial"/>
              <a:buNone/>
            </a:pPr>
            <a:r>
              <a:rPr b="0" i="0" lang="en" sz="1000" u="none" cap="none" strike="noStrike">
                <a:solidFill>
                  <a:schemeClr val="dk2"/>
                </a:solidFill>
                <a:latin typeface="Nunito"/>
                <a:ea typeface="Nunito"/>
                <a:cs typeface="Nunito"/>
                <a:sym typeface="Nunito"/>
              </a:rPr>
              <a:t>Determination</a:t>
            </a:r>
            <a:endParaRPr b="0" i="0" sz="1000" u="none" cap="none" strike="noStrike">
              <a:solidFill>
                <a:schemeClr val="dk2"/>
              </a:solidFill>
              <a:latin typeface="Nunito"/>
              <a:ea typeface="Nunito"/>
              <a:cs typeface="Nunito"/>
              <a:sym typeface="Nunito"/>
            </a:endParaRPr>
          </a:p>
        </p:txBody>
      </p:sp>
      <p:sp>
        <p:nvSpPr>
          <p:cNvPr id="384" name="Google Shape;384;p6"/>
          <p:cNvSpPr txBox="1"/>
          <p:nvPr/>
        </p:nvSpPr>
        <p:spPr>
          <a:xfrm>
            <a:off x="1877705" y="4097688"/>
            <a:ext cx="1285500" cy="436800"/>
          </a:xfrm>
          <a:prstGeom prst="rect">
            <a:avLst/>
          </a:prstGeom>
          <a:solidFill>
            <a:srgbClr val="FFFAF5"/>
          </a:solidFill>
          <a:ln cap="flat" cmpd="sng" w="9525">
            <a:solidFill>
              <a:srgbClr val="ED5C46"/>
            </a:solidFill>
            <a:prstDash val="dot"/>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000"/>
              <a:buFont typeface="Arial"/>
              <a:buNone/>
            </a:pPr>
            <a:r>
              <a:rPr b="0" i="0" lang="en" sz="1000" u="none" cap="none" strike="noStrike">
                <a:solidFill>
                  <a:schemeClr val="dk2"/>
                </a:solidFill>
                <a:latin typeface="Nunito"/>
                <a:ea typeface="Nunito"/>
                <a:cs typeface="Nunito"/>
                <a:sym typeface="Nunito"/>
              </a:rPr>
              <a:t>Persistence</a:t>
            </a:r>
            <a:endParaRPr b="0" i="0" sz="1000" u="none" cap="none" strike="noStrike">
              <a:solidFill>
                <a:schemeClr val="dk2"/>
              </a:solidFill>
              <a:latin typeface="Nunito"/>
              <a:ea typeface="Nunito"/>
              <a:cs typeface="Nunito"/>
              <a:sym typeface="Nunito"/>
            </a:endParaRPr>
          </a:p>
        </p:txBody>
      </p:sp>
      <p:sp>
        <p:nvSpPr>
          <p:cNvPr id="385" name="Google Shape;385;p6"/>
          <p:cNvSpPr txBox="1"/>
          <p:nvPr/>
        </p:nvSpPr>
        <p:spPr>
          <a:xfrm>
            <a:off x="432425" y="4097675"/>
            <a:ext cx="1285500" cy="436800"/>
          </a:xfrm>
          <a:prstGeom prst="rect">
            <a:avLst/>
          </a:prstGeom>
          <a:solidFill>
            <a:srgbClr val="FFFAF5"/>
          </a:solidFill>
          <a:ln cap="flat" cmpd="sng" w="9525">
            <a:solidFill>
              <a:srgbClr val="ED5C46"/>
            </a:solidFill>
            <a:prstDash val="dot"/>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000"/>
              <a:buFont typeface="Arial"/>
              <a:buNone/>
            </a:pPr>
            <a:r>
              <a:rPr b="0" i="0" lang="en" sz="1000" u="none" cap="none" strike="noStrike">
                <a:solidFill>
                  <a:schemeClr val="dk2"/>
                </a:solidFill>
                <a:latin typeface="Nunito"/>
                <a:ea typeface="Nunito"/>
                <a:cs typeface="Nunito"/>
                <a:sym typeface="Nunito"/>
              </a:rPr>
              <a:t>Courage</a:t>
            </a:r>
            <a:endParaRPr b="0" i="0" sz="1000" u="none" cap="none" strike="noStrike">
              <a:solidFill>
                <a:schemeClr val="dk2"/>
              </a:solidFill>
              <a:latin typeface="Nunito"/>
              <a:ea typeface="Nunito"/>
              <a:cs typeface="Nunito"/>
              <a:sym typeface="Nunito"/>
            </a:endParaRPr>
          </a:p>
        </p:txBody>
      </p:sp>
      <p:sp>
        <p:nvSpPr>
          <p:cNvPr id="386" name="Google Shape;386;p6"/>
          <p:cNvSpPr txBox="1"/>
          <p:nvPr/>
        </p:nvSpPr>
        <p:spPr>
          <a:xfrm>
            <a:off x="432425" y="4644011"/>
            <a:ext cx="1285500" cy="436800"/>
          </a:xfrm>
          <a:prstGeom prst="rect">
            <a:avLst/>
          </a:prstGeom>
          <a:solidFill>
            <a:srgbClr val="FFFAF5"/>
          </a:solidFill>
          <a:ln cap="flat" cmpd="sng" w="9525">
            <a:solidFill>
              <a:srgbClr val="ED5C46"/>
            </a:solidFill>
            <a:prstDash val="dot"/>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000"/>
              <a:buFont typeface="Arial"/>
              <a:buNone/>
            </a:pPr>
            <a:r>
              <a:rPr b="0" i="0" lang="en" sz="1000" u="none" cap="none" strike="noStrike">
                <a:solidFill>
                  <a:schemeClr val="dk2"/>
                </a:solidFill>
                <a:latin typeface="Nunito"/>
                <a:ea typeface="Nunito"/>
                <a:cs typeface="Nunito"/>
                <a:sym typeface="Nunito"/>
              </a:rPr>
              <a:t>Open-Mindedness</a:t>
            </a:r>
            <a:endParaRPr b="0" i="0" sz="1000" u="none" cap="none" strike="noStrike">
              <a:solidFill>
                <a:schemeClr val="dk2"/>
              </a:solidFill>
              <a:latin typeface="Nunito"/>
              <a:ea typeface="Nunito"/>
              <a:cs typeface="Nunito"/>
              <a:sym typeface="Nunito"/>
            </a:endParaRPr>
          </a:p>
        </p:txBody>
      </p:sp>
      <p:sp>
        <p:nvSpPr>
          <p:cNvPr id="387" name="Google Shape;387;p6"/>
          <p:cNvSpPr txBox="1"/>
          <p:nvPr/>
        </p:nvSpPr>
        <p:spPr>
          <a:xfrm>
            <a:off x="1877705" y="4644025"/>
            <a:ext cx="1285500" cy="436800"/>
          </a:xfrm>
          <a:prstGeom prst="rect">
            <a:avLst/>
          </a:prstGeom>
          <a:solidFill>
            <a:srgbClr val="FFFAF5"/>
          </a:solidFill>
          <a:ln cap="flat" cmpd="sng" w="9525">
            <a:solidFill>
              <a:srgbClr val="ED5C46"/>
            </a:solidFill>
            <a:prstDash val="dot"/>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000"/>
              <a:buFont typeface="Arial"/>
              <a:buNone/>
            </a:pPr>
            <a:r>
              <a:rPr b="0" i="0" lang="en" sz="1000" u="none" cap="none" strike="noStrike">
                <a:solidFill>
                  <a:schemeClr val="dk2"/>
                </a:solidFill>
                <a:latin typeface="Nunito"/>
                <a:ea typeface="Nunito"/>
                <a:cs typeface="Nunito"/>
                <a:sym typeface="Nunito"/>
              </a:rPr>
              <a:t>Empathy</a:t>
            </a:r>
            <a:endParaRPr b="0" i="0" sz="1000" u="none" cap="none" strike="noStrike">
              <a:solidFill>
                <a:schemeClr val="dk2"/>
              </a:solidFill>
              <a:latin typeface="Nunito"/>
              <a:ea typeface="Nunito"/>
              <a:cs typeface="Nunito"/>
              <a:sym typeface="Nunito"/>
            </a:endParaRPr>
          </a:p>
        </p:txBody>
      </p:sp>
      <p:sp>
        <p:nvSpPr>
          <p:cNvPr id="388" name="Google Shape;388;p6"/>
          <p:cNvSpPr txBox="1"/>
          <p:nvPr/>
        </p:nvSpPr>
        <p:spPr>
          <a:xfrm>
            <a:off x="1877705" y="5190361"/>
            <a:ext cx="1285500" cy="436800"/>
          </a:xfrm>
          <a:prstGeom prst="rect">
            <a:avLst/>
          </a:prstGeom>
          <a:solidFill>
            <a:srgbClr val="FFFAF5"/>
          </a:solidFill>
          <a:ln cap="flat" cmpd="sng" w="9525">
            <a:solidFill>
              <a:srgbClr val="ED5C46"/>
            </a:solidFill>
            <a:prstDash val="dot"/>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000"/>
              <a:buFont typeface="Arial"/>
              <a:buNone/>
            </a:pPr>
            <a:r>
              <a:rPr b="0" i="0" lang="en" sz="1000" u="none" cap="none" strike="noStrike">
                <a:solidFill>
                  <a:schemeClr val="dk2"/>
                </a:solidFill>
                <a:latin typeface="Nunito"/>
                <a:ea typeface="Nunito"/>
                <a:cs typeface="Nunito"/>
                <a:sym typeface="Nunito"/>
              </a:rPr>
              <a:t>Positivity</a:t>
            </a:r>
            <a:endParaRPr b="0" i="0" sz="1000" u="none" cap="none" strike="noStrike">
              <a:solidFill>
                <a:schemeClr val="dk2"/>
              </a:solidFill>
              <a:latin typeface="Nunito"/>
              <a:ea typeface="Nunito"/>
              <a:cs typeface="Nunito"/>
              <a:sym typeface="Nunito"/>
            </a:endParaRPr>
          </a:p>
        </p:txBody>
      </p:sp>
      <p:sp>
        <p:nvSpPr>
          <p:cNvPr id="389" name="Google Shape;389;p6"/>
          <p:cNvSpPr txBox="1"/>
          <p:nvPr/>
        </p:nvSpPr>
        <p:spPr>
          <a:xfrm>
            <a:off x="432425" y="5190348"/>
            <a:ext cx="1285500" cy="436800"/>
          </a:xfrm>
          <a:prstGeom prst="rect">
            <a:avLst/>
          </a:prstGeom>
          <a:solidFill>
            <a:srgbClr val="FFFAF5"/>
          </a:solidFill>
          <a:ln cap="flat" cmpd="sng" w="9525">
            <a:solidFill>
              <a:srgbClr val="ED5C46"/>
            </a:solidFill>
            <a:prstDash val="dot"/>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000"/>
              <a:buFont typeface="Arial"/>
              <a:buNone/>
            </a:pPr>
            <a:r>
              <a:rPr b="0" i="0" lang="en" sz="1000" u="none" cap="none" strike="noStrike">
                <a:solidFill>
                  <a:schemeClr val="dk2"/>
                </a:solidFill>
                <a:latin typeface="Nunito"/>
                <a:ea typeface="Nunito"/>
                <a:cs typeface="Nunito"/>
                <a:sym typeface="Nunito"/>
              </a:rPr>
              <a:t>Imagination</a:t>
            </a:r>
            <a:endParaRPr b="0" i="0" sz="1000" u="none" cap="none" strike="noStrike">
              <a:solidFill>
                <a:schemeClr val="dk2"/>
              </a:solidFill>
              <a:latin typeface="Nunito"/>
              <a:ea typeface="Nunito"/>
              <a:cs typeface="Nunito"/>
              <a:sym typeface="Nunito"/>
            </a:endParaRPr>
          </a:p>
        </p:txBody>
      </p:sp>
      <p:sp>
        <p:nvSpPr>
          <p:cNvPr id="390" name="Google Shape;390;p6"/>
          <p:cNvSpPr txBox="1"/>
          <p:nvPr/>
        </p:nvSpPr>
        <p:spPr>
          <a:xfrm>
            <a:off x="432425" y="5736685"/>
            <a:ext cx="1285500" cy="436800"/>
          </a:xfrm>
          <a:prstGeom prst="rect">
            <a:avLst/>
          </a:prstGeom>
          <a:solidFill>
            <a:srgbClr val="FFFAF5"/>
          </a:solidFill>
          <a:ln cap="flat" cmpd="sng" w="9525">
            <a:solidFill>
              <a:srgbClr val="ED5C46"/>
            </a:solidFill>
            <a:prstDash val="dot"/>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000"/>
              <a:buFont typeface="Arial"/>
              <a:buNone/>
            </a:pPr>
            <a:r>
              <a:rPr b="0" i="0" lang="en" sz="1000" u="none" cap="none" strike="noStrike">
                <a:solidFill>
                  <a:schemeClr val="dk2"/>
                </a:solidFill>
                <a:latin typeface="Nunito"/>
                <a:ea typeface="Nunito"/>
                <a:cs typeface="Nunito"/>
                <a:sym typeface="Nunito"/>
              </a:rPr>
              <a:t>Spirituality/Faith</a:t>
            </a:r>
            <a:endParaRPr b="0" i="0" sz="1000" u="none" cap="none" strike="noStrike">
              <a:solidFill>
                <a:schemeClr val="dk2"/>
              </a:solidFill>
              <a:latin typeface="Nunito"/>
              <a:ea typeface="Nunito"/>
              <a:cs typeface="Nunito"/>
              <a:sym typeface="Nunito"/>
            </a:endParaRPr>
          </a:p>
        </p:txBody>
      </p:sp>
      <p:sp>
        <p:nvSpPr>
          <p:cNvPr id="391" name="Google Shape;391;p6"/>
          <p:cNvSpPr txBox="1"/>
          <p:nvPr/>
        </p:nvSpPr>
        <p:spPr>
          <a:xfrm>
            <a:off x="1877705" y="5736698"/>
            <a:ext cx="1285500" cy="436800"/>
          </a:xfrm>
          <a:prstGeom prst="rect">
            <a:avLst/>
          </a:prstGeom>
          <a:solidFill>
            <a:srgbClr val="FFFAF5"/>
          </a:solidFill>
          <a:ln cap="flat" cmpd="sng" w="9525">
            <a:solidFill>
              <a:srgbClr val="ED5C46"/>
            </a:solidFill>
            <a:prstDash val="dot"/>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000"/>
              <a:buFont typeface="Arial"/>
              <a:buNone/>
            </a:pPr>
            <a:r>
              <a:rPr b="0" i="0" lang="en" sz="1000" u="none" cap="none" strike="noStrike">
                <a:solidFill>
                  <a:schemeClr val="dk2"/>
                </a:solidFill>
                <a:latin typeface="Nunito"/>
                <a:ea typeface="Nunito"/>
                <a:cs typeface="Nunito"/>
                <a:sym typeface="Nunito"/>
              </a:rPr>
              <a:t>Flexibility</a:t>
            </a:r>
            <a:endParaRPr b="0" i="0" sz="1000" u="none" cap="none" strike="noStrike">
              <a:solidFill>
                <a:schemeClr val="dk2"/>
              </a:solidFill>
              <a:latin typeface="Nunito"/>
              <a:ea typeface="Nunito"/>
              <a:cs typeface="Nunito"/>
              <a:sym typeface="Nunito"/>
            </a:endParaRPr>
          </a:p>
        </p:txBody>
      </p:sp>
      <p:sp>
        <p:nvSpPr>
          <p:cNvPr id="392" name="Google Shape;392;p6"/>
          <p:cNvSpPr txBox="1"/>
          <p:nvPr/>
        </p:nvSpPr>
        <p:spPr>
          <a:xfrm>
            <a:off x="1877705" y="6283035"/>
            <a:ext cx="1285500" cy="436800"/>
          </a:xfrm>
          <a:prstGeom prst="rect">
            <a:avLst/>
          </a:prstGeom>
          <a:solidFill>
            <a:srgbClr val="FFFAF5"/>
          </a:solidFill>
          <a:ln cap="flat" cmpd="sng" w="9525">
            <a:solidFill>
              <a:srgbClr val="ED5C46"/>
            </a:solidFill>
            <a:prstDash val="dot"/>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000"/>
              <a:buFont typeface="Arial"/>
              <a:buNone/>
            </a:pPr>
            <a:r>
              <a:rPr b="0" i="0" lang="en" sz="1000" u="none" cap="none" strike="noStrike">
                <a:solidFill>
                  <a:schemeClr val="dk2"/>
                </a:solidFill>
                <a:latin typeface="Nunito"/>
                <a:ea typeface="Nunito"/>
                <a:cs typeface="Nunito"/>
                <a:sym typeface="Nunito"/>
              </a:rPr>
              <a:t>Resilience</a:t>
            </a:r>
            <a:endParaRPr b="0" i="0" sz="1000" u="none" cap="none" strike="noStrike">
              <a:solidFill>
                <a:schemeClr val="dk2"/>
              </a:solidFill>
              <a:latin typeface="Nunito"/>
              <a:ea typeface="Nunito"/>
              <a:cs typeface="Nunito"/>
              <a:sym typeface="Nunito"/>
            </a:endParaRPr>
          </a:p>
        </p:txBody>
      </p:sp>
      <p:sp>
        <p:nvSpPr>
          <p:cNvPr id="393" name="Google Shape;393;p6"/>
          <p:cNvSpPr txBox="1"/>
          <p:nvPr/>
        </p:nvSpPr>
        <p:spPr>
          <a:xfrm>
            <a:off x="3480421" y="3551352"/>
            <a:ext cx="1285500" cy="436800"/>
          </a:xfrm>
          <a:prstGeom prst="rect">
            <a:avLst/>
          </a:prstGeom>
          <a:solidFill>
            <a:srgbClr val="F5F9FF"/>
          </a:solidFill>
          <a:ln cap="flat" cmpd="sng" w="9525">
            <a:solidFill>
              <a:srgbClr val="3C78D8"/>
            </a:solidFill>
            <a:prstDash val="dot"/>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000"/>
              <a:buFont typeface="Arial"/>
              <a:buNone/>
            </a:pPr>
            <a:r>
              <a:rPr b="0" i="0" lang="en" sz="1000" u="none" cap="none" strike="noStrike">
                <a:solidFill>
                  <a:schemeClr val="dk2"/>
                </a:solidFill>
                <a:latin typeface="Nunito"/>
                <a:ea typeface="Nunito"/>
                <a:cs typeface="Nunito"/>
                <a:sym typeface="Nunito"/>
              </a:rPr>
              <a:t>Love &amp; Affection</a:t>
            </a:r>
            <a:endParaRPr b="0" i="0" sz="1000" u="none" cap="none" strike="noStrike">
              <a:solidFill>
                <a:schemeClr val="dk2"/>
              </a:solidFill>
              <a:latin typeface="Nunito"/>
              <a:ea typeface="Nunito"/>
              <a:cs typeface="Nunito"/>
              <a:sym typeface="Nunito"/>
            </a:endParaRPr>
          </a:p>
        </p:txBody>
      </p:sp>
      <p:sp>
        <p:nvSpPr>
          <p:cNvPr id="394" name="Google Shape;394;p6"/>
          <p:cNvSpPr txBox="1"/>
          <p:nvPr/>
        </p:nvSpPr>
        <p:spPr>
          <a:xfrm>
            <a:off x="3480421" y="4097688"/>
            <a:ext cx="1285500" cy="436800"/>
          </a:xfrm>
          <a:prstGeom prst="rect">
            <a:avLst/>
          </a:prstGeom>
          <a:solidFill>
            <a:srgbClr val="F5F9FF"/>
          </a:solidFill>
          <a:ln cap="flat" cmpd="sng" w="9525">
            <a:solidFill>
              <a:srgbClr val="3C78D8"/>
            </a:solidFill>
            <a:prstDash val="dot"/>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000"/>
              <a:buFont typeface="Arial"/>
              <a:buNone/>
            </a:pPr>
            <a:r>
              <a:rPr b="0" i="0" lang="en" sz="1000" u="none" cap="none" strike="noStrike">
                <a:solidFill>
                  <a:schemeClr val="dk2"/>
                </a:solidFill>
                <a:latin typeface="Nunito"/>
                <a:ea typeface="Nunito"/>
                <a:cs typeface="Nunito"/>
                <a:sym typeface="Nunito"/>
              </a:rPr>
              <a:t>Spirituality/Faith</a:t>
            </a:r>
            <a:endParaRPr b="0" i="0" sz="1000" u="none" cap="none" strike="noStrike">
              <a:solidFill>
                <a:schemeClr val="dk2"/>
              </a:solidFill>
              <a:latin typeface="Nunito"/>
              <a:ea typeface="Nunito"/>
              <a:cs typeface="Nunito"/>
              <a:sym typeface="Nunito"/>
            </a:endParaRPr>
          </a:p>
        </p:txBody>
      </p:sp>
      <p:sp>
        <p:nvSpPr>
          <p:cNvPr id="395" name="Google Shape;395;p6"/>
          <p:cNvSpPr txBox="1"/>
          <p:nvPr/>
        </p:nvSpPr>
        <p:spPr>
          <a:xfrm>
            <a:off x="4925700" y="3551352"/>
            <a:ext cx="1285500" cy="436800"/>
          </a:xfrm>
          <a:prstGeom prst="rect">
            <a:avLst/>
          </a:prstGeom>
          <a:solidFill>
            <a:srgbClr val="F5F9FF"/>
          </a:solidFill>
          <a:ln cap="flat" cmpd="sng" w="9525">
            <a:solidFill>
              <a:srgbClr val="3C78D8"/>
            </a:solidFill>
            <a:prstDash val="dot"/>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000"/>
              <a:buFont typeface="Arial"/>
              <a:buNone/>
            </a:pPr>
            <a:r>
              <a:rPr b="0" i="0" lang="en" sz="1000" u="none" cap="none" strike="noStrike">
                <a:solidFill>
                  <a:schemeClr val="dk2"/>
                </a:solidFill>
                <a:latin typeface="Nunito"/>
                <a:ea typeface="Nunito"/>
                <a:cs typeface="Nunito"/>
                <a:sym typeface="Nunito"/>
              </a:rPr>
              <a:t>Communication</a:t>
            </a:r>
            <a:endParaRPr b="0" i="0" sz="1000" u="none" cap="none" strike="noStrike">
              <a:solidFill>
                <a:schemeClr val="dk2"/>
              </a:solidFill>
              <a:latin typeface="Nunito"/>
              <a:ea typeface="Nunito"/>
              <a:cs typeface="Nunito"/>
              <a:sym typeface="Nunito"/>
            </a:endParaRPr>
          </a:p>
        </p:txBody>
      </p:sp>
      <p:sp>
        <p:nvSpPr>
          <p:cNvPr id="396" name="Google Shape;396;p6"/>
          <p:cNvSpPr txBox="1"/>
          <p:nvPr/>
        </p:nvSpPr>
        <p:spPr>
          <a:xfrm>
            <a:off x="4925700" y="4097688"/>
            <a:ext cx="1285500" cy="436800"/>
          </a:xfrm>
          <a:prstGeom prst="rect">
            <a:avLst/>
          </a:prstGeom>
          <a:solidFill>
            <a:srgbClr val="F5F9FF"/>
          </a:solidFill>
          <a:ln cap="flat" cmpd="sng" w="9525">
            <a:solidFill>
              <a:srgbClr val="3C78D8"/>
            </a:solidFill>
            <a:prstDash val="dot"/>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000"/>
              <a:buFont typeface="Arial"/>
              <a:buNone/>
            </a:pPr>
            <a:r>
              <a:rPr b="0" i="0" lang="en" sz="1000" u="none" cap="none" strike="noStrike">
                <a:solidFill>
                  <a:schemeClr val="dk2"/>
                </a:solidFill>
                <a:latin typeface="Nunito"/>
                <a:ea typeface="Nunito"/>
                <a:cs typeface="Nunito"/>
                <a:sym typeface="Nunito"/>
              </a:rPr>
              <a:t>Commitment</a:t>
            </a:r>
            <a:endParaRPr b="0" i="0" sz="1000" u="none" cap="none" strike="noStrike">
              <a:solidFill>
                <a:schemeClr val="dk2"/>
              </a:solidFill>
              <a:latin typeface="Nunito"/>
              <a:ea typeface="Nunito"/>
              <a:cs typeface="Nunito"/>
              <a:sym typeface="Nunito"/>
            </a:endParaRPr>
          </a:p>
        </p:txBody>
      </p:sp>
      <p:sp>
        <p:nvSpPr>
          <p:cNvPr id="397" name="Google Shape;397;p6"/>
          <p:cNvSpPr txBox="1"/>
          <p:nvPr/>
        </p:nvSpPr>
        <p:spPr>
          <a:xfrm>
            <a:off x="3480421" y="4644025"/>
            <a:ext cx="1285500" cy="436800"/>
          </a:xfrm>
          <a:prstGeom prst="rect">
            <a:avLst/>
          </a:prstGeom>
          <a:solidFill>
            <a:srgbClr val="F5F9FF"/>
          </a:solidFill>
          <a:ln cap="flat" cmpd="sng" w="9525">
            <a:solidFill>
              <a:srgbClr val="3C78D8"/>
            </a:solidFill>
            <a:prstDash val="dot"/>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000"/>
              <a:buFont typeface="Arial"/>
              <a:buNone/>
            </a:pPr>
            <a:r>
              <a:rPr b="0" i="0" lang="en" sz="1000" u="none" cap="none" strike="noStrike">
                <a:solidFill>
                  <a:schemeClr val="dk2"/>
                </a:solidFill>
                <a:latin typeface="Nunito"/>
                <a:ea typeface="Nunito"/>
                <a:cs typeface="Nunito"/>
                <a:sym typeface="Nunito"/>
              </a:rPr>
              <a:t>Belonging</a:t>
            </a:r>
            <a:endParaRPr b="0" i="0" sz="1000" u="none" cap="none" strike="noStrike">
              <a:solidFill>
                <a:schemeClr val="dk2"/>
              </a:solidFill>
              <a:latin typeface="Nunito"/>
              <a:ea typeface="Nunito"/>
              <a:cs typeface="Nunito"/>
              <a:sym typeface="Nunito"/>
            </a:endParaRPr>
          </a:p>
        </p:txBody>
      </p:sp>
      <p:sp>
        <p:nvSpPr>
          <p:cNvPr id="398" name="Google Shape;398;p6"/>
          <p:cNvSpPr txBox="1"/>
          <p:nvPr/>
        </p:nvSpPr>
        <p:spPr>
          <a:xfrm>
            <a:off x="3480421" y="5190361"/>
            <a:ext cx="1285500" cy="436800"/>
          </a:xfrm>
          <a:prstGeom prst="rect">
            <a:avLst/>
          </a:prstGeom>
          <a:solidFill>
            <a:srgbClr val="F5F9FF"/>
          </a:solidFill>
          <a:ln cap="flat" cmpd="sng" w="9525">
            <a:solidFill>
              <a:srgbClr val="3C78D8"/>
            </a:solidFill>
            <a:prstDash val="dot"/>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000"/>
              <a:buFont typeface="Arial"/>
              <a:buNone/>
            </a:pPr>
            <a:r>
              <a:rPr b="0" i="0" lang="en" sz="1000" u="none" cap="none" strike="noStrike">
                <a:solidFill>
                  <a:schemeClr val="dk2"/>
                </a:solidFill>
                <a:latin typeface="Nunito"/>
                <a:ea typeface="Nunito"/>
                <a:cs typeface="Nunito"/>
                <a:sym typeface="Nunito"/>
              </a:rPr>
              <a:t>Pride in Cultural Heritage</a:t>
            </a:r>
            <a:endParaRPr b="0" i="0" sz="1000" u="none" cap="none" strike="noStrike">
              <a:solidFill>
                <a:schemeClr val="dk2"/>
              </a:solidFill>
              <a:latin typeface="Nunito"/>
              <a:ea typeface="Nunito"/>
              <a:cs typeface="Nunito"/>
              <a:sym typeface="Nunito"/>
            </a:endParaRPr>
          </a:p>
        </p:txBody>
      </p:sp>
      <p:sp>
        <p:nvSpPr>
          <p:cNvPr id="399" name="Google Shape;399;p6"/>
          <p:cNvSpPr txBox="1"/>
          <p:nvPr/>
        </p:nvSpPr>
        <p:spPr>
          <a:xfrm>
            <a:off x="4925700" y="4644025"/>
            <a:ext cx="1285500" cy="436800"/>
          </a:xfrm>
          <a:prstGeom prst="rect">
            <a:avLst/>
          </a:prstGeom>
          <a:solidFill>
            <a:srgbClr val="F5F9FF"/>
          </a:solidFill>
          <a:ln cap="flat" cmpd="sng" w="9525">
            <a:solidFill>
              <a:srgbClr val="3C78D8"/>
            </a:solidFill>
            <a:prstDash val="dot"/>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000"/>
              <a:buFont typeface="Arial"/>
              <a:buNone/>
            </a:pPr>
            <a:r>
              <a:rPr b="0" i="0" lang="en" sz="1000" u="none" cap="none" strike="noStrike">
                <a:solidFill>
                  <a:schemeClr val="dk2"/>
                </a:solidFill>
                <a:latin typeface="Nunito"/>
                <a:ea typeface="Nunito"/>
                <a:cs typeface="Nunito"/>
                <a:sym typeface="Nunito"/>
              </a:rPr>
              <a:t>Appreciation</a:t>
            </a:r>
            <a:endParaRPr b="0" i="0" sz="1000" u="none" cap="none" strike="noStrike">
              <a:solidFill>
                <a:schemeClr val="dk2"/>
              </a:solidFill>
              <a:latin typeface="Nunito"/>
              <a:ea typeface="Nunito"/>
              <a:cs typeface="Nunito"/>
              <a:sym typeface="Nunito"/>
            </a:endParaRPr>
          </a:p>
        </p:txBody>
      </p:sp>
      <p:sp>
        <p:nvSpPr>
          <p:cNvPr id="400" name="Google Shape;400;p6"/>
          <p:cNvSpPr txBox="1"/>
          <p:nvPr/>
        </p:nvSpPr>
        <p:spPr>
          <a:xfrm>
            <a:off x="4925700" y="5190361"/>
            <a:ext cx="1285500" cy="436800"/>
          </a:xfrm>
          <a:prstGeom prst="rect">
            <a:avLst/>
          </a:prstGeom>
          <a:solidFill>
            <a:srgbClr val="F5F9FF"/>
          </a:solidFill>
          <a:ln cap="flat" cmpd="sng" w="9525">
            <a:solidFill>
              <a:srgbClr val="3C78D8"/>
            </a:solidFill>
            <a:prstDash val="dot"/>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000"/>
              <a:buFont typeface="Arial"/>
              <a:buNone/>
            </a:pPr>
            <a:r>
              <a:rPr b="0" i="0" lang="en" sz="1000" u="none" cap="none" strike="noStrike">
                <a:solidFill>
                  <a:schemeClr val="dk2"/>
                </a:solidFill>
                <a:latin typeface="Nunito"/>
                <a:ea typeface="Nunito"/>
                <a:cs typeface="Nunito"/>
                <a:sym typeface="Nunito"/>
              </a:rPr>
              <a:t>Mutual Respect</a:t>
            </a:r>
            <a:endParaRPr b="0" i="0" sz="1000" u="none" cap="none" strike="noStrike">
              <a:solidFill>
                <a:schemeClr val="dk2"/>
              </a:solidFill>
              <a:latin typeface="Nunito"/>
              <a:ea typeface="Nunito"/>
              <a:cs typeface="Nunito"/>
              <a:sym typeface="Nunito"/>
            </a:endParaRPr>
          </a:p>
        </p:txBody>
      </p:sp>
      <p:sp>
        <p:nvSpPr>
          <p:cNvPr id="401" name="Google Shape;401;p6"/>
          <p:cNvSpPr txBox="1"/>
          <p:nvPr/>
        </p:nvSpPr>
        <p:spPr>
          <a:xfrm>
            <a:off x="3480421" y="5736698"/>
            <a:ext cx="1285500" cy="436800"/>
          </a:xfrm>
          <a:prstGeom prst="rect">
            <a:avLst/>
          </a:prstGeom>
          <a:solidFill>
            <a:srgbClr val="F5F9FF"/>
          </a:solidFill>
          <a:ln cap="flat" cmpd="sng" w="9525">
            <a:solidFill>
              <a:srgbClr val="3C78D8"/>
            </a:solidFill>
            <a:prstDash val="dot"/>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000"/>
              <a:buFont typeface="Arial"/>
              <a:buNone/>
            </a:pPr>
            <a:r>
              <a:rPr b="0" i="0" lang="en" sz="1000" u="none" cap="none" strike="noStrike">
                <a:solidFill>
                  <a:schemeClr val="dk2"/>
                </a:solidFill>
                <a:latin typeface="Nunito"/>
                <a:ea typeface="Nunito"/>
                <a:cs typeface="Nunito"/>
                <a:sym typeface="Nunito"/>
              </a:rPr>
              <a:t>Loyalty</a:t>
            </a:r>
            <a:endParaRPr b="0" i="0" sz="1000" u="none" cap="none" strike="noStrike">
              <a:solidFill>
                <a:schemeClr val="dk2"/>
              </a:solidFill>
              <a:latin typeface="Nunito"/>
              <a:ea typeface="Nunito"/>
              <a:cs typeface="Nunito"/>
              <a:sym typeface="Nunito"/>
            </a:endParaRPr>
          </a:p>
        </p:txBody>
      </p:sp>
      <p:sp>
        <p:nvSpPr>
          <p:cNvPr id="402" name="Google Shape;402;p6"/>
          <p:cNvSpPr txBox="1"/>
          <p:nvPr/>
        </p:nvSpPr>
        <p:spPr>
          <a:xfrm>
            <a:off x="3480421" y="6283035"/>
            <a:ext cx="1285500" cy="436800"/>
          </a:xfrm>
          <a:prstGeom prst="rect">
            <a:avLst/>
          </a:prstGeom>
          <a:solidFill>
            <a:srgbClr val="F5F9FF"/>
          </a:solidFill>
          <a:ln cap="flat" cmpd="sng" w="9525">
            <a:solidFill>
              <a:srgbClr val="3C78D8"/>
            </a:solidFill>
            <a:prstDash val="dot"/>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000"/>
              <a:buFont typeface="Arial"/>
              <a:buNone/>
            </a:pPr>
            <a:r>
              <a:rPr b="0" i="0" lang="en" sz="1000" u="none" cap="none" strike="noStrike">
                <a:solidFill>
                  <a:schemeClr val="dk2"/>
                </a:solidFill>
                <a:latin typeface="Nunito"/>
                <a:ea typeface="Nunito"/>
                <a:cs typeface="Nunito"/>
                <a:sym typeface="Nunito"/>
              </a:rPr>
              <a:t>Quality Time Together</a:t>
            </a:r>
            <a:endParaRPr b="0" i="0" sz="1000" u="none" cap="none" strike="noStrike">
              <a:solidFill>
                <a:schemeClr val="dk2"/>
              </a:solidFill>
              <a:latin typeface="Nunito"/>
              <a:ea typeface="Nunito"/>
              <a:cs typeface="Nunito"/>
              <a:sym typeface="Nunito"/>
            </a:endParaRPr>
          </a:p>
        </p:txBody>
      </p:sp>
      <p:sp>
        <p:nvSpPr>
          <p:cNvPr id="403" name="Google Shape;403;p6"/>
          <p:cNvSpPr txBox="1"/>
          <p:nvPr/>
        </p:nvSpPr>
        <p:spPr>
          <a:xfrm>
            <a:off x="4925700" y="5736698"/>
            <a:ext cx="1285500" cy="436800"/>
          </a:xfrm>
          <a:prstGeom prst="rect">
            <a:avLst/>
          </a:prstGeom>
          <a:solidFill>
            <a:srgbClr val="F5F9FF"/>
          </a:solidFill>
          <a:ln cap="flat" cmpd="sng" w="9525">
            <a:solidFill>
              <a:srgbClr val="3C78D8"/>
            </a:solidFill>
            <a:prstDash val="dot"/>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000"/>
              <a:buFont typeface="Arial"/>
              <a:buNone/>
            </a:pPr>
            <a:r>
              <a:rPr b="0" i="0" lang="en" sz="1000" u="none" cap="none" strike="noStrike">
                <a:solidFill>
                  <a:schemeClr val="dk2"/>
                </a:solidFill>
                <a:latin typeface="Nunito"/>
                <a:ea typeface="Nunito"/>
                <a:cs typeface="Nunito"/>
                <a:sym typeface="Nunito"/>
              </a:rPr>
              <a:t>Connection to Community</a:t>
            </a:r>
            <a:endParaRPr b="0" i="0" sz="1000" u="none" cap="none" strike="noStrike">
              <a:solidFill>
                <a:schemeClr val="dk2"/>
              </a:solidFill>
              <a:latin typeface="Nunito"/>
              <a:ea typeface="Nunito"/>
              <a:cs typeface="Nunito"/>
              <a:sym typeface="Nunito"/>
            </a:endParaRPr>
          </a:p>
        </p:txBody>
      </p:sp>
      <p:sp>
        <p:nvSpPr>
          <p:cNvPr id="404" name="Google Shape;404;p6"/>
          <p:cNvSpPr txBox="1"/>
          <p:nvPr/>
        </p:nvSpPr>
        <p:spPr>
          <a:xfrm>
            <a:off x="4925700" y="6283035"/>
            <a:ext cx="1285500" cy="436800"/>
          </a:xfrm>
          <a:prstGeom prst="rect">
            <a:avLst/>
          </a:prstGeom>
          <a:solidFill>
            <a:srgbClr val="F5F9FF"/>
          </a:solidFill>
          <a:ln cap="flat" cmpd="sng" w="9525">
            <a:solidFill>
              <a:srgbClr val="3C78D8"/>
            </a:solidFill>
            <a:prstDash val="dot"/>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000"/>
              <a:buFont typeface="Arial"/>
              <a:buNone/>
            </a:pPr>
            <a:r>
              <a:rPr b="0" i="0" lang="en" sz="1000" u="none" cap="none" strike="noStrike">
                <a:solidFill>
                  <a:schemeClr val="dk2"/>
                </a:solidFill>
                <a:latin typeface="Nunito"/>
                <a:ea typeface="Nunito"/>
                <a:cs typeface="Nunito"/>
                <a:sym typeface="Nunito"/>
              </a:rPr>
              <a:t>Hopefulness</a:t>
            </a:r>
            <a:endParaRPr b="0" i="0" sz="1000" u="none" cap="none" strike="noStrike">
              <a:solidFill>
                <a:schemeClr val="dk2"/>
              </a:solidFill>
              <a:latin typeface="Nunito"/>
              <a:ea typeface="Nunito"/>
              <a:cs typeface="Nunito"/>
              <a:sym typeface="Nunito"/>
            </a:endParaRPr>
          </a:p>
        </p:txBody>
      </p:sp>
      <p:sp>
        <p:nvSpPr>
          <p:cNvPr id="405" name="Google Shape;405;p6"/>
          <p:cNvSpPr txBox="1"/>
          <p:nvPr/>
        </p:nvSpPr>
        <p:spPr>
          <a:xfrm>
            <a:off x="432430" y="6283010"/>
            <a:ext cx="1285500" cy="436800"/>
          </a:xfrm>
          <a:prstGeom prst="rect">
            <a:avLst/>
          </a:prstGeom>
          <a:solidFill>
            <a:srgbClr val="FFFAF5"/>
          </a:solidFill>
          <a:ln cap="flat" cmpd="sng" w="9525">
            <a:solidFill>
              <a:srgbClr val="ED5C46"/>
            </a:solidFill>
            <a:prstDash val="dot"/>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000"/>
              <a:buFont typeface="Arial"/>
              <a:buNone/>
            </a:pPr>
            <a:r>
              <a:rPr b="0" i="0" lang="en" sz="1000" u="none" cap="none" strike="noStrike">
                <a:solidFill>
                  <a:schemeClr val="dk2"/>
                </a:solidFill>
                <a:latin typeface="Nunito"/>
                <a:ea typeface="Nunito"/>
                <a:cs typeface="Nunito"/>
                <a:sym typeface="Nunito"/>
              </a:rPr>
              <a:t>Athleticism / Physical Fitness</a:t>
            </a:r>
            <a:endParaRPr b="0" i="0" sz="1000" u="none" cap="none" strike="noStrike">
              <a:solidFill>
                <a:schemeClr val="dk2"/>
              </a:solidFill>
              <a:latin typeface="Nunito"/>
              <a:ea typeface="Nunito"/>
              <a:cs typeface="Nunito"/>
              <a:sym typeface="Nunito"/>
            </a:endParaRPr>
          </a:p>
        </p:txBody>
      </p:sp>
      <p:sp>
        <p:nvSpPr>
          <p:cNvPr id="406" name="Google Shape;406;p6"/>
          <p:cNvSpPr txBox="1"/>
          <p:nvPr/>
        </p:nvSpPr>
        <p:spPr>
          <a:xfrm>
            <a:off x="1877700" y="6829350"/>
            <a:ext cx="1285500" cy="436800"/>
          </a:xfrm>
          <a:prstGeom prst="rect">
            <a:avLst/>
          </a:prstGeom>
          <a:solidFill>
            <a:srgbClr val="FFFAF5"/>
          </a:solidFill>
          <a:ln cap="flat" cmpd="sng" w="9525">
            <a:solidFill>
              <a:srgbClr val="ED5C46"/>
            </a:solidFill>
            <a:prstDash val="dot"/>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000"/>
              <a:buFont typeface="Arial"/>
              <a:buNone/>
            </a:pPr>
            <a:r>
              <a:rPr b="0" i="1" lang="en" sz="1000" u="none" cap="none" strike="noStrike">
                <a:solidFill>
                  <a:schemeClr val="dk2"/>
                </a:solidFill>
                <a:latin typeface="Nunito"/>
                <a:ea typeface="Nunito"/>
                <a:cs typeface="Nunito"/>
                <a:sym typeface="Nunito"/>
              </a:rPr>
              <a:t>Write your own</a:t>
            </a:r>
            <a:endParaRPr b="0" i="1" sz="1000" u="none" cap="none" strike="noStrike">
              <a:solidFill>
                <a:schemeClr val="dk2"/>
              </a:solidFill>
              <a:latin typeface="Nunito"/>
              <a:ea typeface="Nunito"/>
              <a:cs typeface="Nunito"/>
              <a:sym typeface="Nunito"/>
            </a:endParaRPr>
          </a:p>
        </p:txBody>
      </p:sp>
      <p:sp>
        <p:nvSpPr>
          <p:cNvPr id="407" name="Google Shape;407;p6"/>
          <p:cNvSpPr txBox="1"/>
          <p:nvPr/>
        </p:nvSpPr>
        <p:spPr>
          <a:xfrm>
            <a:off x="3480421" y="6816435"/>
            <a:ext cx="1285500" cy="436800"/>
          </a:xfrm>
          <a:prstGeom prst="rect">
            <a:avLst/>
          </a:prstGeom>
          <a:solidFill>
            <a:srgbClr val="F5F9FF"/>
          </a:solidFill>
          <a:ln cap="flat" cmpd="sng" w="9525">
            <a:solidFill>
              <a:srgbClr val="3C78D8"/>
            </a:solidFill>
            <a:prstDash val="dot"/>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000"/>
              <a:buFont typeface="Arial"/>
              <a:buNone/>
            </a:pPr>
            <a:r>
              <a:rPr b="0" i="1" lang="en" sz="1000" u="none" cap="none" strike="noStrike">
                <a:solidFill>
                  <a:schemeClr val="dk2"/>
                </a:solidFill>
                <a:latin typeface="Nunito"/>
                <a:ea typeface="Nunito"/>
                <a:cs typeface="Nunito"/>
                <a:sym typeface="Nunito"/>
              </a:rPr>
              <a:t>Write your own</a:t>
            </a:r>
            <a:endParaRPr b="0" i="1" sz="1000" u="none" cap="none" strike="noStrike">
              <a:solidFill>
                <a:schemeClr val="dk2"/>
              </a:solidFill>
              <a:latin typeface="Nunito"/>
              <a:ea typeface="Nunito"/>
              <a:cs typeface="Nunito"/>
              <a:sym typeface="Nunito"/>
            </a:endParaRPr>
          </a:p>
        </p:txBody>
      </p:sp>
      <p:sp>
        <p:nvSpPr>
          <p:cNvPr id="408" name="Google Shape;408;p6"/>
          <p:cNvSpPr txBox="1"/>
          <p:nvPr/>
        </p:nvSpPr>
        <p:spPr>
          <a:xfrm>
            <a:off x="4925700" y="6816435"/>
            <a:ext cx="1285500" cy="436800"/>
          </a:xfrm>
          <a:prstGeom prst="rect">
            <a:avLst/>
          </a:prstGeom>
          <a:solidFill>
            <a:srgbClr val="F5F9FF"/>
          </a:solidFill>
          <a:ln cap="flat" cmpd="sng" w="9525">
            <a:solidFill>
              <a:srgbClr val="3C78D8"/>
            </a:solidFill>
            <a:prstDash val="dot"/>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000"/>
              <a:buFont typeface="Arial"/>
              <a:buNone/>
            </a:pPr>
            <a:r>
              <a:rPr b="0" i="1" lang="en" sz="1000" u="none" cap="none" strike="noStrike">
                <a:solidFill>
                  <a:schemeClr val="dk2"/>
                </a:solidFill>
                <a:latin typeface="Nunito"/>
                <a:ea typeface="Nunito"/>
                <a:cs typeface="Nunito"/>
                <a:sym typeface="Nunito"/>
              </a:rPr>
              <a:t>Write your own</a:t>
            </a:r>
            <a:endParaRPr b="0" i="1" sz="1000" u="none" cap="none" strike="noStrike">
              <a:solidFill>
                <a:schemeClr val="dk2"/>
              </a:solidFill>
              <a:latin typeface="Nunito"/>
              <a:ea typeface="Nunito"/>
              <a:cs typeface="Nunito"/>
              <a:sym typeface="Nunito"/>
            </a:endParaRPr>
          </a:p>
        </p:txBody>
      </p:sp>
      <p:sp>
        <p:nvSpPr>
          <p:cNvPr id="409" name="Google Shape;409;p6"/>
          <p:cNvSpPr txBox="1"/>
          <p:nvPr/>
        </p:nvSpPr>
        <p:spPr>
          <a:xfrm>
            <a:off x="449975" y="6829325"/>
            <a:ext cx="1285500" cy="436800"/>
          </a:xfrm>
          <a:prstGeom prst="rect">
            <a:avLst/>
          </a:prstGeom>
          <a:solidFill>
            <a:srgbClr val="FFFAF5"/>
          </a:solidFill>
          <a:ln cap="flat" cmpd="sng" w="9525">
            <a:solidFill>
              <a:srgbClr val="ED5C46"/>
            </a:solidFill>
            <a:prstDash val="dot"/>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000"/>
              <a:buFont typeface="Arial"/>
              <a:buNone/>
            </a:pPr>
            <a:r>
              <a:rPr b="0" i="1" lang="en" sz="1000" u="none" cap="none" strike="noStrike">
                <a:solidFill>
                  <a:schemeClr val="dk2"/>
                </a:solidFill>
                <a:latin typeface="Nunito"/>
                <a:ea typeface="Nunito"/>
                <a:cs typeface="Nunito"/>
                <a:sym typeface="Nunito"/>
              </a:rPr>
              <a:t>Write your own</a:t>
            </a:r>
            <a:endParaRPr b="0" i="1" sz="1000" u="none" cap="none" strike="noStrike">
              <a:solidFill>
                <a:schemeClr val="dk2"/>
              </a:solidFill>
              <a:latin typeface="Nunito"/>
              <a:ea typeface="Nunito"/>
              <a:cs typeface="Nunito"/>
              <a:sym typeface="Nunito"/>
            </a:endParaRPr>
          </a:p>
        </p:txBody>
      </p:sp>
      <p:pic>
        <p:nvPicPr>
          <p:cNvPr id="410" name="Google Shape;410;p6"/>
          <p:cNvPicPr preferRelativeResize="0"/>
          <p:nvPr/>
        </p:nvPicPr>
        <p:blipFill rotWithShape="1">
          <a:blip r:embed="rId3">
            <a:alphaModFix/>
          </a:blip>
          <a:srcRect b="0" l="0" r="0" t="0"/>
          <a:stretch/>
        </p:blipFill>
        <p:spPr>
          <a:xfrm>
            <a:off x="8988250" y="151450"/>
            <a:ext cx="967025" cy="962825"/>
          </a:xfrm>
          <a:prstGeom prst="rect">
            <a:avLst/>
          </a:prstGeom>
          <a:noFill/>
          <a:ln>
            <a:noFill/>
          </a:ln>
        </p:spPr>
      </p:pic>
      <p:pic>
        <p:nvPicPr>
          <p:cNvPr id="411" name="Google Shape;411;p6"/>
          <p:cNvPicPr preferRelativeResize="0"/>
          <p:nvPr/>
        </p:nvPicPr>
        <p:blipFill rotWithShape="1">
          <a:blip r:embed="rId4">
            <a:alphaModFix/>
          </a:blip>
          <a:srcRect b="0" l="0" r="0" t="0"/>
          <a:stretch/>
        </p:blipFill>
        <p:spPr>
          <a:xfrm>
            <a:off x="2655875" y="610450"/>
            <a:ext cx="4568801" cy="1015050"/>
          </a:xfrm>
          <a:prstGeom prst="rect">
            <a:avLst/>
          </a:prstGeom>
          <a:noFill/>
          <a:ln>
            <a:noFill/>
          </a:ln>
        </p:spPr>
      </p:pic>
      <p:sp>
        <p:nvSpPr>
          <p:cNvPr id="412" name="Google Shape;412;p6"/>
          <p:cNvSpPr txBox="1"/>
          <p:nvPr/>
        </p:nvSpPr>
        <p:spPr>
          <a:xfrm>
            <a:off x="2942003" y="186225"/>
            <a:ext cx="4131000" cy="6309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3100"/>
              <a:buFont typeface="Arial"/>
              <a:buNone/>
            </a:pPr>
            <a:r>
              <a:rPr b="0" i="0" lang="en" sz="3100" u="none" cap="none" strike="noStrike">
                <a:solidFill>
                  <a:srgbClr val="666666"/>
                </a:solidFill>
                <a:latin typeface="Architects Daughter"/>
                <a:ea typeface="Architects Daughter"/>
                <a:cs typeface="Architects Daughter"/>
                <a:sym typeface="Architects Daughter"/>
              </a:rPr>
              <a:t>Discovering</a:t>
            </a:r>
            <a:endParaRPr b="0" i="0" sz="3100" u="none" cap="none" strike="noStrike">
              <a:solidFill>
                <a:srgbClr val="666666"/>
              </a:solidFill>
              <a:latin typeface="Architects Daughter"/>
              <a:ea typeface="Architects Daughter"/>
              <a:cs typeface="Architects Daughter"/>
              <a:sym typeface="Architects Daughter"/>
            </a:endParaRPr>
          </a:p>
        </p:txBody>
      </p:sp>
      <p:sp>
        <p:nvSpPr>
          <p:cNvPr id="413" name="Google Shape;413;p6"/>
          <p:cNvSpPr txBox="1"/>
          <p:nvPr/>
        </p:nvSpPr>
        <p:spPr>
          <a:xfrm>
            <a:off x="374050" y="2551550"/>
            <a:ext cx="5819700" cy="5145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rgbClr val="000000"/>
              </a:buClr>
              <a:buSzPts val="1000"/>
              <a:buFont typeface="Arial"/>
              <a:buNone/>
            </a:pPr>
            <a:r>
              <a:rPr b="0" i="0" lang="en" sz="1000" u="none" cap="none" strike="noStrike">
                <a:solidFill>
                  <a:srgbClr val="434343"/>
                </a:solidFill>
                <a:latin typeface="Nunito"/>
                <a:ea typeface="Nunito"/>
                <a:cs typeface="Nunito"/>
                <a:sym typeface="Nunito"/>
              </a:rPr>
              <a:t>Consider the strengths below, and then click and drag any that you see in yourself and in your family to the boxes on the right. You can even write some of your own unique strengths!</a:t>
            </a:r>
            <a:endParaRPr b="0" i="0" sz="1000" u="none" cap="none" strike="noStrike">
              <a:solidFill>
                <a:srgbClr val="434343"/>
              </a:solidFill>
              <a:latin typeface="Comfortaa"/>
              <a:ea typeface="Comfortaa"/>
              <a:cs typeface="Comfortaa"/>
              <a:sym typeface="Comfortaa"/>
            </a:endParaRPr>
          </a:p>
        </p:txBody>
      </p:sp>
      <p:sp>
        <p:nvSpPr>
          <p:cNvPr id="414" name="Google Shape;414;p6"/>
          <p:cNvSpPr/>
          <p:nvPr/>
        </p:nvSpPr>
        <p:spPr>
          <a:xfrm>
            <a:off x="6641275" y="2500225"/>
            <a:ext cx="3189600" cy="2363700"/>
          </a:xfrm>
          <a:prstGeom prst="rect">
            <a:avLst/>
          </a:prstGeom>
          <a:noFill/>
          <a:ln cap="flat" cmpd="sng" w="19050">
            <a:solidFill>
              <a:srgbClr val="ED5C46"/>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Barlow"/>
              <a:ea typeface="Barlow"/>
              <a:cs typeface="Barlow"/>
              <a:sym typeface="Barlow"/>
            </a:endParaRPr>
          </a:p>
        </p:txBody>
      </p:sp>
      <p:sp>
        <p:nvSpPr>
          <p:cNvPr id="415" name="Google Shape;415;p6"/>
          <p:cNvSpPr txBox="1"/>
          <p:nvPr/>
        </p:nvSpPr>
        <p:spPr>
          <a:xfrm>
            <a:off x="7066675" y="2532238"/>
            <a:ext cx="2386200" cy="5541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n" sz="1400" u="none" cap="none" strike="noStrike">
                <a:solidFill>
                  <a:srgbClr val="ED5C46"/>
                </a:solidFill>
                <a:latin typeface="Architects Daughter"/>
                <a:ea typeface="Architects Daughter"/>
                <a:cs typeface="Architects Daughter"/>
                <a:sym typeface="Architects Daughter"/>
              </a:rPr>
              <a:t>Strengths I see in </a:t>
            </a:r>
            <a:r>
              <a:rPr b="0" i="0" lang="en" sz="1400" u="sng" cap="none" strike="noStrike">
                <a:solidFill>
                  <a:srgbClr val="ED5C46"/>
                </a:solidFill>
                <a:latin typeface="Architects Daughter"/>
                <a:ea typeface="Architects Daughter"/>
                <a:cs typeface="Architects Daughter"/>
                <a:sym typeface="Architects Daughter"/>
              </a:rPr>
              <a:t>myself</a:t>
            </a:r>
            <a:r>
              <a:rPr b="0" i="0" lang="en" sz="1400" u="none" cap="none" strike="noStrike">
                <a:solidFill>
                  <a:srgbClr val="ED5C46"/>
                </a:solidFill>
                <a:latin typeface="Architects Daughter"/>
                <a:ea typeface="Architects Daughter"/>
                <a:cs typeface="Architects Daughter"/>
                <a:sym typeface="Architects Daughter"/>
              </a:rPr>
              <a:t>:</a:t>
            </a:r>
            <a:endParaRPr b="0" i="0" sz="1400" u="none" cap="none" strike="noStrike">
              <a:solidFill>
                <a:srgbClr val="ED5C46"/>
              </a:solidFill>
              <a:latin typeface="Architects Daughter"/>
              <a:ea typeface="Architects Daughter"/>
              <a:cs typeface="Architects Daughter"/>
              <a:sym typeface="Architects Daughter"/>
            </a:endParaRPr>
          </a:p>
        </p:txBody>
      </p:sp>
      <p:sp>
        <p:nvSpPr>
          <p:cNvPr id="416" name="Google Shape;416;p6"/>
          <p:cNvSpPr txBox="1"/>
          <p:nvPr/>
        </p:nvSpPr>
        <p:spPr>
          <a:xfrm>
            <a:off x="6780475" y="5182450"/>
            <a:ext cx="2962200" cy="5541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n" sz="1400" u="none" cap="none" strike="noStrike">
                <a:solidFill>
                  <a:srgbClr val="3C78D8"/>
                </a:solidFill>
                <a:latin typeface="Architects Daughter"/>
                <a:ea typeface="Architects Daughter"/>
                <a:cs typeface="Architects Daughter"/>
                <a:sym typeface="Architects Daughter"/>
              </a:rPr>
              <a:t>Strengths I see in </a:t>
            </a:r>
            <a:r>
              <a:rPr b="0" i="0" lang="en" sz="1400" u="sng" cap="none" strike="noStrike">
                <a:solidFill>
                  <a:srgbClr val="3C78D8"/>
                </a:solidFill>
                <a:latin typeface="Architects Daughter"/>
                <a:ea typeface="Architects Daughter"/>
                <a:cs typeface="Architects Daughter"/>
                <a:sym typeface="Architects Daughter"/>
              </a:rPr>
              <a:t>my family</a:t>
            </a:r>
            <a:r>
              <a:rPr b="0" i="0" lang="en" sz="1400" u="none" cap="none" strike="noStrike">
                <a:solidFill>
                  <a:srgbClr val="3C78D8"/>
                </a:solidFill>
                <a:latin typeface="Architects Daughter"/>
                <a:ea typeface="Architects Daughter"/>
                <a:cs typeface="Architects Daughter"/>
                <a:sym typeface="Architects Daughter"/>
              </a:rPr>
              <a:t>:</a:t>
            </a:r>
            <a:endParaRPr b="0" i="0" sz="1400" u="none" cap="none" strike="noStrike">
              <a:solidFill>
                <a:srgbClr val="3C78D8"/>
              </a:solidFill>
              <a:latin typeface="Architects Daughter"/>
              <a:ea typeface="Architects Daughter"/>
              <a:cs typeface="Architects Daughter"/>
              <a:sym typeface="Architects Daughter"/>
            </a:endParaRPr>
          </a:p>
        </p:txBody>
      </p:sp>
      <p:sp>
        <p:nvSpPr>
          <p:cNvPr id="417" name="Google Shape;417;p6"/>
          <p:cNvSpPr txBox="1"/>
          <p:nvPr/>
        </p:nvSpPr>
        <p:spPr>
          <a:xfrm>
            <a:off x="374050" y="2209675"/>
            <a:ext cx="1266900" cy="3831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rgbClr val="000000"/>
              </a:buClr>
              <a:buSzPts val="1700"/>
              <a:buFont typeface="Arial"/>
              <a:buNone/>
            </a:pPr>
            <a:r>
              <a:rPr b="1" i="0" lang="en" sz="1700" u="none" cap="none" strike="noStrike">
                <a:solidFill>
                  <a:srgbClr val="434343"/>
                </a:solidFill>
                <a:latin typeface="Architects Daughter"/>
                <a:ea typeface="Architects Daughter"/>
                <a:cs typeface="Architects Daughter"/>
                <a:sym typeface="Architects Daughter"/>
              </a:rPr>
              <a:t>Activity:</a:t>
            </a:r>
            <a:endParaRPr b="0" i="0" sz="1000" u="none" cap="none" strike="noStrike">
              <a:solidFill>
                <a:srgbClr val="434343"/>
              </a:solidFill>
              <a:latin typeface="Nunito"/>
              <a:ea typeface="Nunito"/>
              <a:cs typeface="Nunito"/>
              <a:sym typeface="Nunito"/>
            </a:endParaRPr>
          </a:p>
        </p:txBody>
      </p:sp>
      <p:sp>
        <p:nvSpPr>
          <p:cNvPr id="418" name="Google Shape;418;p6"/>
          <p:cNvSpPr txBox="1"/>
          <p:nvPr/>
        </p:nvSpPr>
        <p:spPr>
          <a:xfrm>
            <a:off x="1486425" y="1472250"/>
            <a:ext cx="7663800" cy="554100"/>
          </a:xfrm>
          <a:prstGeom prst="rect">
            <a:avLst/>
          </a:prstGeom>
          <a:noFill/>
          <a:ln>
            <a:noFill/>
          </a:ln>
        </p:spPr>
        <p:txBody>
          <a:bodyPr anchorCtr="0" anchor="t" bIns="91425" lIns="91425" spcFirstLastPara="1" rIns="91425" wrap="square" tIns="91425">
            <a:noAutofit/>
          </a:bodyPr>
          <a:lstStyle/>
          <a:p>
            <a:pPr indent="0" lvl="0" marL="0" marR="0" rtl="0" algn="ctr">
              <a:lnSpc>
                <a:spcPct val="115000"/>
              </a:lnSpc>
              <a:spcBef>
                <a:spcPts val="0"/>
              </a:spcBef>
              <a:spcAft>
                <a:spcPts val="0"/>
              </a:spcAft>
              <a:buClr>
                <a:srgbClr val="000000"/>
              </a:buClr>
              <a:buSzPts val="1000"/>
              <a:buFont typeface="Arial"/>
              <a:buNone/>
            </a:pPr>
            <a:r>
              <a:rPr b="0" i="0" lang="en" sz="1000" u="none" cap="none" strike="noStrike">
                <a:solidFill>
                  <a:srgbClr val="434343"/>
                </a:solidFill>
                <a:latin typeface="Nunito"/>
                <a:ea typeface="Nunito"/>
                <a:cs typeface="Nunito"/>
                <a:sym typeface="Nunito"/>
              </a:rPr>
              <a:t>Knowing your strengths can help you be intentional in improving your well-being. Personal strengths can be defined as unique gifts or “aptitudes” that, when developed through practice, allow a person to master and demonstrate a particular skill.* </a:t>
            </a:r>
            <a:br>
              <a:rPr b="0" i="0" lang="en" sz="1000" u="none" cap="none" strike="noStrike">
                <a:solidFill>
                  <a:srgbClr val="434343"/>
                </a:solidFill>
                <a:latin typeface="Nunito"/>
                <a:ea typeface="Nunito"/>
                <a:cs typeface="Nunito"/>
                <a:sym typeface="Nunito"/>
              </a:rPr>
            </a:br>
            <a:r>
              <a:rPr b="0" i="0" lang="en" sz="1000" u="none" cap="none" strike="noStrike">
                <a:solidFill>
                  <a:srgbClr val="434343"/>
                </a:solidFill>
                <a:latin typeface="Nunito"/>
                <a:ea typeface="Nunito"/>
                <a:cs typeface="Nunito"/>
                <a:sym typeface="Nunito"/>
              </a:rPr>
              <a:t>Family strengths are relationship qualities that promote the well-being of the family as a whole. </a:t>
            </a:r>
            <a:r>
              <a:rPr b="0" i="0" lang="en" sz="1000" u="none" cap="none" strike="noStrike">
                <a:solidFill>
                  <a:srgbClr val="434343"/>
                </a:solidFill>
                <a:latin typeface="Architects Daughter"/>
                <a:ea typeface="Architects Daughter"/>
                <a:cs typeface="Architects Daughter"/>
                <a:sym typeface="Architects Daughter"/>
              </a:rPr>
              <a:t> </a:t>
            </a:r>
            <a:endParaRPr b="0" i="0" sz="1000" u="none" cap="none" strike="noStrike">
              <a:solidFill>
                <a:srgbClr val="434343"/>
              </a:solidFill>
              <a:latin typeface="Architects Daughter"/>
              <a:ea typeface="Architects Daughter"/>
              <a:cs typeface="Architects Daughter"/>
              <a:sym typeface="Architects Daughter"/>
            </a:endParaRPr>
          </a:p>
          <a:p>
            <a:pPr indent="0" lvl="0" marL="0" marR="0" rtl="0" algn="ctr">
              <a:lnSpc>
                <a:spcPct val="115000"/>
              </a:lnSpc>
              <a:spcBef>
                <a:spcPts val="0"/>
              </a:spcBef>
              <a:spcAft>
                <a:spcPts val="0"/>
              </a:spcAft>
              <a:buClr>
                <a:srgbClr val="000000"/>
              </a:buClr>
              <a:buSzPts val="1000"/>
              <a:buFont typeface="Arial"/>
              <a:buNone/>
            </a:pPr>
            <a:r>
              <a:t/>
            </a:r>
            <a:endParaRPr b="0" i="0" sz="1000" u="none" cap="none" strike="noStrike">
              <a:solidFill>
                <a:srgbClr val="434343"/>
              </a:solidFill>
              <a:latin typeface="Architects Daughter"/>
              <a:ea typeface="Architects Daughter"/>
              <a:cs typeface="Architects Daughter"/>
              <a:sym typeface="Architects Daughter"/>
            </a:endParaRPr>
          </a:p>
        </p:txBody>
      </p:sp>
      <p:sp>
        <p:nvSpPr>
          <p:cNvPr id="419" name="Google Shape;419;p6"/>
          <p:cNvSpPr txBox="1"/>
          <p:nvPr/>
        </p:nvSpPr>
        <p:spPr>
          <a:xfrm>
            <a:off x="342125" y="7299475"/>
            <a:ext cx="4709700" cy="3372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rgbClr val="000000"/>
              </a:buClr>
              <a:buSzPts val="800"/>
              <a:buFont typeface="Arial"/>
              <a:buNone/>
            </a:pPr>
            <a:r>
              <a:rPr b="0" i="1" lang="en" sz="800" u="none" cap="none" strike="noStrike">
                <a:solidFill>
                  <a:srgbClr val="434343"/>
                </a:solidFill>
                <a:latin typeface="Nunito"/>
                <a:ea typeface="Nunito"/>
                <a:cs typeface="Nunito"/>
                <a:sym typeface="Nunito"/>
              </a:rPr>
              <a:t>*From HIGH5TEST.com</a:t>
            </a:r>
            <a:endParaRPr b="0" i="1" sz="800" u="none" cap="none" strike="noStrike">
              <a:solidFill>
                <a:srgbClr val="434343"/>
              </a:solidFill>
              <a:latin typeface="Nunito"/>
              <a:ea typeface="Nunito"/>
              <a:cs typeface="Nunito"/>
              <a:sym typeface="Nunito"/>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3" name="Shape 423"/>
        <p:cNvGrpSpPr/>
        <p:nvPr/>
      </p:nvGrpSpPr>
      <p:grpSpPr>
        <a:xfrm>
          <a:off x="0" y="0"/>
          <a:ext cx="0" cy="0"/>
          <a:chOff x="0" y="0"/>
          <a:chExt cx="0" cy="0"/>
        </a:xfrm>
      </p:grpSpPr>
      <p:sp>
        <p:nvSpPr>
          <p:cNvPr id="424" name="Google Shape;424;p7"/>
          <p:cNvSpPr txBox="1"/>
          <p:nvPr/>
        </p:nvSpPr>
        <p:spPr>
          <a:xfrm>
            <a:off x="708150" y="4074050"/>
            <a:ext cx="4070100" cy="244200"/>
          </a:xfrm>
          <a:prstGeom prst="rect">
            <a:avLst/>
          </a:prstGeom>
          <a:noFill/>
          <a:ln>
            <a:noFill/>
          </a:ln>
        </p:spPr>
        <p:txBody>
          <a:bodyPr anchorCtr="0" anchor="t" bIns="91425" lIns="91425" spcFirstLastPara="1" rIns="91425" wrap="square" tIns="91425">
            <a:noAutofit/>
          </a:bodyPr>
          <a:lstStyle/>
          <a:p>
            <a:pPr indent="-298450" lvl="0" marL="457200" marR="0" rtl="0" algn="l">
              <a:lnSpc>
                <a:spcPct val="115000"/>
              </a:lnSpc>
              <a:spcBef>
                <a:spcPts val="0"/>
              </a:spcBef>
              <a:spcAft>
                <a:spcPts val="0"/>
              </a:spcAft>
              <a:buClr>
                <a:srgbClr val="434343"/>
              </a:buClr>
              <a:buSzPts val="1100"/>
              <a:buFont typeface="Nunito"/>
              <a:buChar char="•"/>
            </a:pPr>
            <a:r>
              <a:rPr b="1" i="1" lang="en" sz="1100" u="none" cap="none" strike="noStrike">
                <a:solidFill>
                  <a:srgbClr val="434343"/>
                </a:solidFill>
                <a:latin typeface="Nunito"/>
                <a:ea typeface="Nunito"/>
                <a:cs typeface="Nunito"/>
                <a:sym typeface="Nunito"/>
              </a:rPr>
              <a:t>Write your own </a:t>
            </a:r>
            <a:endParaRPr b="1" i="1" sz="1100" u="none" cap="none" strike="noStrike">
              <a:solidFill>
                <a:srgbClr val="434343"/>
              </a:solidFill>
              <a:latin typeface="Nunito"/>
              <a:ea typeface="Nunito"/>
              <a:cs typeface="Nunito"/>
              <a:sym typeface="Nunito"/>
            </a:endParaRPr>
          </a:p>
        </p:txBody>
      </p:sp>
      <p:sp>
        <p:nvSpPr>
          <p:cNvPr id="425" name="Google Shape;425;p7"/>
          <p:cNvSpPr txBox="1"/>
          <p:nvPr/>
        </p:nvSpPr>
        <p:spPr>
          <a:xfrm>
            <a:off x="5280150" y="4470500"/>
            <a:ext cx="4070100" cy="244200"/>
          </a:xfrm>
          <a:prstGeom prst="rect">
            <a:avLst/>
          </a:prstGeom>
          <a:noFill/>
          <a:ln>
            <a:noFill/>
          </a:ln>
        </p:spPr>
        <p:txBody>
          <a:bodyPr anchorCtr="0" anchor="t" bIns="91425" lIns="91425" spcFirstLastPara="1" rIns="91425" wrap="square" tIns="91425">
            <a:noAutofit/>
          </a:bodyPr>
          <a:lstStyle/>
          <a:p>
            <a:pPr indent="-298450" lvl="0" marL="457200" marR="0" rtl="0" algn="l">
              <a:lnSpc>
                <a:spcPct val="115000"/>
              </a:lnSpc>
              <a:spcBef>
                <a:spcPts val="0"/>
              </a:spcBef>
              <a:spcAft>
                <a:spcPts val="0"/>
              </a:spcAft>
              <a:buClr>
                <a:srgbClr val="434343"/>
              </a:buClr>
              <a:buSzPts val="1100"/>
              <a:buFont typeface="Nunito"/>
              <a:buChar char="•"/>
            </a:pPr>
            <a:r>
              <a:rPr b="1" i="1" lang="en" sz="1100" u="none" cap="none" strike="noStrike">
                <a:solidFill>
                  <a:srgbClr val="434343"/>
                </a:solidFill>
                <a:latin typeface="Nunito"/>
                <a:ea typeface="Nunito"/>
                <a:cs typeface="Nunito"/>
                <a:sym typeface="Nunito"/>
              </a:rPr>
              <a:t>Write your own </a:t>
            </a:r>
            <a:endParaRPr b="1" i="0" sz="1100" u="none" cap="none" strike="noStrike">
              <a:solidFill>
                <a:srgbClr val="434343"/>
              </a:solidFill>
              <a:latin typeface="Nunito"/>
              <a:ea typeface="Nunito"/>
              <a:cs typeface="Nunito"/>
              <a:sym typeface="Nunito"/>
            </a:endParaRPr>
          </a:p>
        </p:txBody>
      </p:sp>
      <p:sp>
        <p:nvSpPr>
          <p:cNvPr id="426" name="Google Shape;426;p7"/>
          <p:cNvSpPr txBox="1"/>
          <p:nvPr/>
        </p:nvSpPr>
        <p:spPr>
          <a:xfrm>
            <a:off x="708150" y="6591300"/>
            <a:ext cx="4070100" cy="335100"/>
          </a:xfrm>
          <a:prstGeom prst="rect">
            <a:avLst/>
          </a:prstGeom>
          <a:noFill/>
          <a:ln>
            <a:noFill/>
          </a:ln>
        </p:spPr>
        <p:txBody>
          <a:bodyPr anchorCtr="0" anchor="t" bIns="91425" lIns="91425" spcFirstLastPara="1" rIns="91425" wrap="square" tIns="91425">
            <a:noAutofit/>
          </a:bodyPr>
          <a:lstStyle/>
          <a:p>
            <a:pPr indent="-298450" lvl="0" marL="457200" marR="0" rtl="0" algn="l">
              <a:lnSpc>
                <a:spcPct val="115000"/>
              </a:lnSpc>
              <a:spcBef>
                <a:spcPts val="0"/>
              </a:spcBef>
              <a:spcAft>
                <a:spcPts val="0"/>
              </a:spcAft>
              <a:buClr>
                <a:srgbClr val="434343"/>
              </a:buClr>
              <a:buSzPts val="1100"/>
              <a:buFont typeface="Nunito"/>
              <a:buChar char="•"/>
            </a:pPr>
            <a:r>
              <a:rPr b="1" i="1" lang="en" sz="1100" u="none" cap="none" strike="noStrike">
                <a:solidFill>
                  <a:srgbClr val="434343"/>
                </a:solidFill>
                <a:latin typeface="Nunito"/>
                <a:ea typeface="Nunito"/>
                <a:cs typeface="Nunito"/>
                <a:sym typeface="Nunito"/>
              </a:rPr>
              <a:t>Write your own </a:t>
            </a:r>
            <a:endParaRPr b="1" i="1" sz="1100" u="none" cap="none" strike="noStrike">
              <a:solidFill>
                <a:srgbClr val="434343"/>
              </a:solidFill>
              <a:latin typeface="Nunito"/>
              <a:ea typeface="Nunito"/>
              <a:cs typeface="Nunito"/>
              <a:sym typeface="Nunito"/>
            </a:endParaRPr>
          </a:p>
          <a:p>
            <a:pPr indent="0" lvl="0" marL="0" marR="0" rtl="0" algn="l">
              <a:lnSpc>
                <a:spcPct val="115000"/>
              </a:lnSpc>
              <a:spcBef>
                <a:spcPts val="0"/>
              </a:spcBef>
              <a:spcAft>
                <a:spcPts val="0"/>
              </a:spcAft>
              <a:buClr>
                <a:srgbClr val="000000"/>
              </a:buClr>
              <a:buSzPts val="1100"/>
              <a:buFont typeface="Arial"/>
              <a:buNone/>
            </a:pPr>
            <a:r>
              <a:t/>
            </a:r>
            <a:endParaRPr b="0" i="0" sz="1100" u="none" cap="none" strike="noStrike">
              <a:solidFill>
                <a:srgbClr val="434343"/>
              </a:solidFill>
              <a:latin typeface="Nunito"/>
              <a:ea typeface="Nunito"/>
              <a:cs typeface="Nunito"/>
              <a:sym typeface="Nunito"/>
            </a:endParaRPr>
          </a:p>
          <a:p>
            <a:pPr indent="0" lvl="0" marL="0" marR="0" rtl="0" algn="l">
              <a:lnSpc>
                <a:spcPct val="115000"/>
              </a:lnSpc>
              <a:spcBef>
                <a:spcPts val="0"/>
              </a:spcBef>
              <a:spcAft>
                <a:spcPts val="0"/>
              </a:spcAft>
              <a:buClr>
                <a:srgbClr val="000000"/>
              </a:buClr>
              <a:buSzPts val="1100"/>
              <a:buFont typeface="Arial"/>
              <a:buNone/>
            </a:pPr>
            <a:r>
              <a:t/>
            </a:r>
            <a:endParaRPr b="0" i="0" sz="1100" u="none" cap="none" strike="noStrike">
              <a:solidFill>
                <a:srgbClr val="434343"/>
              </a:solidFill>
              <a:latin typeface="Nunito"/>
              <a:ea typeface="Nunito"/>
              <a:cs typeface="Nunito"/>
              <a:sym typeface="Nunito"/>
            </a:endParaRPr>
          </a:p>
        </p:txBody>
      </p:sp>
      <p:sp>
        <p:nvSpPr>
          <p:cNvPr id="427" name="Google Shape;427;p7"/>
          <p:cNvSpPr txBox="1"/>
          <p:nvPr/>
        </p:nvSpPr>
        <p:spPr>
          <a:xfrm>
            <a:off x="5280150" y="6772000"/>
            <a:ext cx="4070100" cy="374400"/>
          </a:xfrm>
          <a:prstGeom prst="rect">
            <a:avLst/>
          </a:prstGeom>
          <a:noFill/>
          <a:ln>
            <a:noFill/>
          </a:ln>
        </p:spPr>
        <p:txBody>
          <a:bodyPr anchorCtr="0" anchor="t" bIns="91425" lIns="91425" spcFirstLastPara="1" rIns="91425" wrap="square" tIns="91425">
            <a:noAutofit/>
          </a:bodyPr>
          <a:lstStyle/>
          <a:p>
            <a:pPr indent="-298450" lvl="0" marL="457200" marR="0" rtl="0" algn="l">
              <a:lnSpc>
                <a:spcPct val="115000"/>
              </a:lnSpc>
              <a:spcBef>
                <a:spcPts val="0"/>
              </a:spcBef>
              <a:spcAft>
                <a:spcPts val="0"/>
              </a:spcAft>
              <a:buClr>
                <a:srgbClr val="434343"/>
              </a:buClr>
              <a:buSzPts val="1100"/>
              <a:buFont typeface="Nunito"/>
              <a:buChar char="•"/>
            </a:pPr>
            <a:r>
              <a:rPr b="1" i="1" lang="en" sz="1100" u="none" cap="none" strike="noStrike">
                <a:solidFill>
                  <a:srgbClr val="434343"/>
                </a:solidFill>
                <a:latin typeface="Nunito"/>
                <a:ea typeface="Nunito"/>
                <a:cs typeface="Nunito"/>
                <a:sym typeface="Nunito"/>
              </a:rPr>
              <a:t>Write your own </a:t>
            </a:r>
            <a:endParaRPr b="1" i="0" sz="1100" u="none" cap="none" strike="noStrike">
              <a:solidFill>
                <a:srgbClr val="434343"/>
              </a:solidFill>
              <a:latin typeface="Nunito"/>
              <a:ea typeface="Nunito"/>
              <a:cs typeface="Nunito"/>
              <a:sym typeface="Nunito"/>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1" name="Shape 431"/>
        <p:cNvGrpSpPr/>
        <p:nvPr/>
      </p:nvGrpSpPr>
      <p:grpSpPr>
        <a:xfrm>
          <a:off x="0" y="0"/>
          <a:ext cx="0" cy="0"/>
          <a:chOff x="0" y="0"/>
          <a:chExt cx="0" cy="0"/>
        </a:xfrm>
      </p:grpSpPr>
      <p:pic>
        <p:nvPicPr>
          <p:cNvPr id="432" name="Google Shape;432;p8"/>
          <p:cNvPicPr preferRelativeResize="0"/>
          <p:nvPr/>
        </p:nvPicPr>
        <p:blipFill rotWithShape="1">
          <a:blip r:embed="rId3">
            <a:alphaModFix/>
          </a:blip>
          <a:srcRect b="0" l="0" r="0" t="0"/>
          <a:stretch/>
        </p:blipFill>
        <p:spPr>
          <a:xfrm>
            <a:off x="8988250" y="151450"/>
            <a:ext cx="967025" cy="962825"/>
          </a:xfrm>
          <a:prstGeom prst="rect">
            <a:avLst/>
          </a:prstGeom>
          <a:noFill/>
          <a:ln>
            <a:noFill/>
          </a:ln>
        </p:spPr>
      </p:pic>
      <p:sp>
        <p:nvSpPr>
          <p:cNvPr id="433" name="Google Shape;433;p8"/>
          <p:cNvSpPr/>
          <p:nvPr>
            <p:ph idx="2" type="pic"/>
          </p:nvPr>
        </p:nvSpPr>
        <p:spPr>
          <a:xfrm>
            <a:off x="1409300" y="2855150"/>
            <a:ext cx="3615600" cy="2517300"/>
          </a:xfrm>
          <a:prstGeom prst="rect">
            <a:avLst/>
          </a:prstGeom>
          <a:noFill/>
          <a:ln>
            <a:noFill/>
          </a:ln>
          <a:effectLst>
            <a:outerShdw blurRad="57150" rotWithShape="0" algn="bl" dir="5400000" dist="19050">
              <a:srgbClr val="000000">
                <a:alpha val="49803"/>
              </a:srgbClr>
            </a:outerShdw>
          </a:effectLst>
        </p:spPr>
      </p:sp>
      <p:sp>
        <p:nvSpPr>
          <p:cNvPr id="434" name="Google Shape;434;p8"/>
          <p:cNvSpPr/>
          <p:nvPr>
            <p:ph idx="3" type="pic"/>
          </p:nvPr>
        </p:nvSpPr>
        <p:spPr>
          <a:xfrm rot="-377895">
            <a:off x="4419239" y="5130257"/>
            <a:ext cx="1402867" cy="1697753"/>
          </a:xfrm>
          <a:prstGeom prst="rect">
            <a:avLst/>
          </a:prstGeom>
          <a:noFill/>
          <a:ln>
            <a:noFill/>
          </a:ln>
          <a:effectLst>
            <a:outerShdw blurRad="57150" rotWithShape="0" algn="bl" dir="5400000" dist="19050">
              <a:srgbClr val="000000">
                <a:alpha val="49803"/>
              </a:srgbClr>
            </a:outerShdw>
          </a:effectLst>
        </p:spPr>
      </p:sp>
      <p:sp>
        <p:nvSpPr>
          <p:cNvPr id="435" name="Google Shape;435;p8"/>
          <p:cNvSpPr/>
          <p:nvPr>
            <p:ph idx="4" type="pic"/>
          </p:nvPr>
        </p:nvSpPr>
        <p:spPr>
          <a:xfrm rot="291497">
            <a:off x="5183956" y="3158832"/>
            <a:ext cx="1402740" cy="1697792"/>
          </a:xfrm>
          <a:prstGeom prst="rect">
            <a:avLst/>
          </a:prstGeom>
          <a:noFill/>
          <a:ln>
            <a:noFill/>
          </a:ln>
          <a:effectLst>
            <a:outerShdw blurRad="57150" rotWithShape="0" algn="bl" dir="5400000" dist="19050">
              <a:srgbClr val="000000">
                <a:alpha val="49803"/>
              </a:srgbClr>
            </a:outerShdw>
          </a:effectLst>
        </p:spPr>
      </p:sp>
      <p:sp>
        <p:nvSpPr>
          <p:cNvPr id="436" name="Google Shape;436;p8"/>
          <p:cNvSpPr/>
          <p:nvPr>
            <p:ph idx="5" type="pic"/>
          </p:nvPr>
        </p:nvSpPr>
        <p:spPr>
          <a:xfrm>
            <a:off x="6039525" y="4760950"/>
            <a:ext cx="2899200" cy="2018400"/>
          </a:xfrm>
          <a:prstGeom prst="rect">
            <a:avLst/>
          </a:prstGeom>
          <a:noFill/>
          <a:ln>
            <a:noFill/>
          </a:ln>
          <a:effectLst>
            <a:outerShdw blurRad="57150" rotWithShape="0" algn="bl" dir="5400000" dist="19050">
              <a:srgbClr val="000000">
                <a:alpha val="49803"/>
              </a:srgbClr>
            </a:outerShdw>
          </a:effectLst>
        </p:spPr>
      </p:sp>
      <p:sp>
        <p:nvSpPr>
          <p:cNvPr id="437" name="Google Shape;437;p8"/>
          <p:cNvSpPr/>
          <p:nvPr>
            <p:ph idx="6" type="pic"/>
          </p:nvPr>
        </p:nvSpPr>
        <p:spPr>
          <a:xfrm rot="-378146">
            <a:off x="6941079" y="2851412"/>
            <a:ext cx="1910245" cy="1697753"/>
          </a:xfrm>
          <a:prstGeom prst="rect">
            <a:avLst/>
          </a:prstGeom>
          <a:noFill/>
          <a:ln>
            <a:noFill/>
          </a:ln>
          <a:effectLst>
            <a:outerShdw blurRad="57150" rotWithShape="0" algn="bl" dir="5400000" dist="19050">
              <a:srgbClr val="000000">
                <a:alpha val="49803"/>
              </a:srgbClr>
            </a:outerShdw>
          </a:effectLst>
        </p:spPr>
      </p:sp>
      <p:sp>
        <p:nvSpPr>
          <p:cNvPr id="438" name="Google Shape;438;p8"/>
          <p:cNvSpPr/>
          <p:nvPr>
            <p:ph idx="7" type="pic"/>
          </p:nvPr>
        </p:nvSpPr>
        <p:spPr>
          <a:xfrm rot="306385">
            <a:off x="1707947" y="4979427"/>
            <a:ext cx="2369504" cy="1697846"/>
          </a:xfrm>
          <a:prstGeom prst="rect">
            <a:avLst/>
          </a:prstGeom>
          <a:noFill/>
          <a:ln>
            <a:noFill/>
          </a:ln>
          <a:effectLst>
            <a:outerShdw blurRad="57150" rotWithShape="0" algn="bl" dir="5400000" dist="19050">
              <a:srgbClr val="000000">
                <a:alpha val="49803"/>
              </a:srgbClr>
            </a:outerShdw>
          </a:effectLst>
        </p:spPr>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2" name="Shape 442"/>
        <p:cNvGrpSpPr/>
        <p:nvPr/>
      </p:nvGrpSpPr>
      <p:grpSpPr>
        <a:xfrm>
          <a:off x="0" y="0"/>
          <a:ext cx="0" cy="0"/>
          <a:chOff x="0" y="0"/>
          <a:chExt cx="0" cy="0"/>
        </a:xfrm>
      </p:grpSpPr>
      <p:sp>
        <p:nvSpPr>
          <p:cNvPr id="443" name="Google Shape;443;p9"/>
          <p:cNvSpPr txBox="1"/>
          <p:nvPr/>
        </p:nvSpPr>
        <p:spPr>
          <a:xfrm>
            <a:off x="366225" y="2088750"/>
            <a:ext cx="3234000" cy="16434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rgbClr val="000000"/>
              </a:buClr>
              <a:buSzPts val="1000"/>
              <a:buFont typeface="Arial"/>
              <a:buNone/>
            </a:pPr>
            <a:r>
              <a:rPr b="0" i="0" lang="en" sz="1000" u="sng" cap="none" strike="noStrike">
                <a:solidFill>
                  <a:schemeClr val="hlink"/>
                </a:solidFill>
                <a:latin typeface="Nunito"/>
                <a:ea typeface="Nunito"/>
                <a:cs typeface="Nunito"/>
                <a:sym typeface="Nunito"/>
                <a:hlinkClick r:id="rId3"/>
              </a:rPr>
              <a:t>Pinterest</a:t>
            </a:r>
            <a:r>
              <a:rPr b="0" i="0" lang="en" sz="1000" u="none" cap="none" strike="noStrike">
                <a:solidFill>
                  <a:srgbClr val="434343"/>
                </a:solidFill>
                <a:latin typeface="Nunito"/>
                <a:ea typeface="Nunito"/>
                <a:cs typeface="Nunito"/>
                <a:sym typeface="Nunito"/>
              </a:rPr>
              <a:t> can be a great resource to search for and save images or quotes that inspire you. Sign in or create a free account and you can create inspiration boards, share them with friends, and even have them on your iPhone home screen for daily reminders. </a:t>
            </a:r>
            <a:endParaRPr b="0" i="0" sz="1000" u="none" cap="none" strike="noStrike">
              <a:solidFill>
                <a:srgbClr val="434343"/>
              </a:solidFill>
              <a:latin typeface="Nunito"/>
              <a:ea typeface="Nunito"/>
              <a:cs typeface="Nunito"/>
              <a:sym typeface="Nunito"/>
            </a:endParaRPr>
          </a:p>
          <a:p>
            <a:pPr indent="0" lvl="0" marL="0" marR="0" rtl="0" algn="l">
              <a:lnSpc>
                <a:spcPct val="115000"/>
              </a:lnSpc>
              <a:spcBef>
                <a:spcPts val="0"/>
              </a:spcBef>
              <a:spcAft>
                <a:spcPts val="0"/>
              </a:spcAft>
              <a:buClr>
                <a:srgbClr val="000000"/>
              </a:buClr>
              <a:buSzPts val="1000"/>
              <a:buFont typeface="Arial"/>
              <a:buNone/>
            </a:pPr>
            <a:r>
              <a:t/>
            </a:r>
            <a:endParaRPr b="0" i="0" sz="1000" u="none" cap="none" strike="noStrike">
              <a:solidFill>
                <a:srgbClr val="434343"/>
              </a:solidFill>
              <a:latin typeface="Nunito"/>
              <a:ea typeface="Nunito"/>
              <a:cs typeface="Nunito"/>
              <a:sym typeface="Nunito"/>
            </a:endParaRPr>
          </a:p>
          <a:p>
            <a:pPr indent="0" lvl="0" marL="0" marR="0" rtl="0" algn="l">
              <a:lnSpc>
                <a:spcPct val="115000"/>
              </a:lnSpc>
              <a:spcBef>
                <a:spcPts val="0"/>
              </a:spcBef>
              <a:spcAft>
                <a:spcPts val="0"/>
              </a:spcAft>
              <a:buClr>
                <a:srgbClr val="000000"/>
              </a:buClr>
              <a:buSzPts val="1400"/>
              <a:buFont typeface="Arial"/>
              <a:buNone/>
            </a:pPr>
            <a:r>
              <a:rPr b="1" i="0" lang="en" sz="1400" u="none" cap="none" strike="noStrike">
                <a:solidFill>
                  <a:srgbClr val="434343"/>
                </a:solidFill>
                <a:latin typeface="Architects Daughter"/>
                <a:ea typeface="Architects Daughter"/>
                <a:cs typeface="Architects Daughter"/>
                <a:sym typeface="Architects Daughter"/>
              </a:rPr>
              <a:t>Activity: </a:t>
            </a:r>
            <a:br>
              <a:rPr b="1" i="0" lang="en" sz="1400" u="none" cap="none" strike="noStrike">
                <a:solidFill>
                  <a:srgbClr val="434343"/>
                </a:solidFill>
                <a:latin typeface="Architects Daughter"/>
                <a:ea typeface="Architects Daughter"/>
                <a:cs typeface="Architects Daughter"/>
                <a:sym typeface="Architects Daughter"/>
              </a:rPr>
            </a:br>
            <a:r>
              <a:rPr b="0" i="0" lang="en" sz="1000" u="none" cap="none" strike="noStrike">
                <a:solidFill>
                  <a:srgbClr val="434343"/>
                </a:solidFill>
                <a:latin typeface="Nunito"/>
                <a:ea typeface="Nunito"/>
                <a:cs typeface="Nunito"/>
                <a:sym typeface="Nunito"/>
              </a:rPr>
              <a:t>Try making a Pinterest board with quotes </a:t>
            </a:r>
            <a:br>
              <a:rPr b="0" i="0" lang="en" sz="1000" u="none" cap="none" strike="noStrike">
                <a:solidFill>
                  <a:srgbClr val="434343"/>
                </a:solidFill>
                <a:latin typeface="Nunito"/>
                <a:ea typeface="Nunito"/>
                <a:cs typeface="Nunito"/>
                <a:sym typeface="Nunito"/>
              </a:rPr>
            </a:br>
            <a:r>
              <a:rPr b="0" i="0" lang="en" sz="1000" u="none" cap="none" strike="noStrike">
                <a:solidFill>
                  <a:srgbClr val="434343"/>
                </a:solidFill>
                <a:latin typeface="Nunito"/>
                <a:ea typeface="Nunito"/>
                <a:cs typeface="Nunito"/>
                <a:sym typeface="Nunito"/>
              </a:rPr>
              <a:t>or images that inspire you! </a:t>
            </a:r>
            <a:endParaRPr b="0" i="0" sz="1000" u="none" cap="none" strike="noStrike">
              <a:solidFill>
                <a:srgbClr val="434343"/>
              </a:solidFill>
              <a:latin typeface="Nunito"/>
              <a:ea typeface="Nunito"/>
              <a:cs typeface="Nunito"/>
              <a:sym typeface="Nunito"/>
            </a:endParaRPr>
          </a:p>
        </p:txBody>
      </p:sp>
      <p:sp>
        <p:nvSpPr>
          <p:cNvPr id="444" name="Google Shape;444;p9"/>
          <p:cNvSpPr txBox="1"/>
          <p:nvPr/>
        </p:nvSpPr>
        <p:spPr>
          <a:xfrm>
            <a:off x="311825" y="4954750"/>
            <a:ext cx="1814100" cy="24906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rgbClr val="000000"/>
              </a:buClr>
              <a:buSzPts val="1200"/>
              <a:buFont typeface="Arial"/>
              <a:buNone/>
            </a:pPr>
            <a:r>
              <a:rPr b="0" i="0" lang="en" sz="1200" u="none" cap="none" strike="noStrike">
                <a:solidFill>
                  <a:srgbClr val="434343"/>
                </a:solidFill>
                <a:latin typeface="Comfortaa Medium"/>
                <a:ea typeface="Comfortaa Medium"/>
                <a:cs typeface="Comfortaa Medium"/>
                <a:sym typeface="Comfortaa Medium"/>
              </a:rPr>
              <a:t>Daily Reminders</a:t>
            </a:r>
            <a:endParaRPr b="0" i="0" sz="1200" u="none" cap="none" strike="noStrike">
              <a:solidFill>
                <a:srgbClr val="434343"/>
              </a:solidFill>
              <a:latin typeface="Comfortaa Medium"/>
              <a:ea typeface="Comfortaa Medium"/>
              <a:cs typeface="Comfortaa Medium"/>
              <a:sym typeface="Comfortaa Medium"/>
            </a:endParaRPr>
          </a:p>
          <a:p>
            <a:pPr indent="0" lvl="0" marL="0" marR="0" rtl="0" algn="l">
              <a:lnSpc>
                <a:spcPct val="115000"/>
              </a:lnSpc>
              <a:spcBef>
                <a:spcPts val="0"/>
              </a:spcBef>
              <a:spcAft>
                <a:spcPts val="0"/>
              </a:spcAft>
              <a:buClr>
                <a:srgbClr val="000000"/>
              </a:buClr>
              <a:buSzPts val="800"/>
              <a:buFont typeface="Arial"/>
              <a:buNone/>
            </a:pPr>
            <a:r>
              <a:t/>
            </a:r>
            <a:endParaRPr b="0" i="0" sz="800" u="none" cap="none" strike="noStrike">
              <a:solidFill>
                <a:srgbClr val="434343"/>
              </a:solidFill>
              <a:latin typeface="Comfortaa"/>
              <a:ea typeface="Comfortaa"/>
              <a:cs typeface="Comfortaa"/>
              <a:sym typeface="Comfortaa"/>
            </a:endParaRPr>
          </a:p>
          <a:p>
            <a:pPr indent="0" lvl="0" marL="0" marR="0" rtl="0" algn="l">
              <a:lnSpc>
                <a:spcPct val="115000"/>
              </a:lnSpc>
              <a:spcBef>
                <a:spcPts val="0"/>
              </a:spcBef>
              <a:spcAft>
                <a:spcPts val="0"/>
              </a:spcAft>
              <a:buClr>
                <a:srgbClr val="000000"/>
              </a:buClr>
              <a:buSzPts val="800"/>
              <a:buFont typeface="Arial"/>
              <a:buNone/>
            </a:pPr>
            <a:r>
              <a:rPr b="0" i="0" lang="en" sz="800" u="none" cap="none" strike="noStrike">
                <a:solidFill>
                  <a:srgbClr val="434343"/>
                </a:solidFill>
                <a:latin typeface="Nunito"/>
                <a:ea typeface="Nunito"/>
                <a:cs typeface="Nunito"/>
                <a:sym typeface="Nunito"/>
              </a:rPr>
              <a:t>Set up a Pinterest widget on your home screen to cycle your inspiration board (or another’s public board that you love) throughout the day. </a:t>
            </a:r>
            <a:r>
              <a:rPr b="0" i="0" lang="en" sz="800" u="sng" cap="none" strike="noStrike">
                <a:solidFill>
                  <a:schemeClr val="hlink"/>
                </a:solidFill>
                <a:latin typeface="Nunito"/>
                <a:ea typeface="Nunito"/>
                <a:cs typeface="Nunito"/>
                <a:sym typeface="Nunito"/>
                <a:hlinkClick r:id="rId4"/>
              </a:rPr>
              <a:t>Visit this page</a:t>
            </a:r>
            <a:r>
              <a:rPr b="0" i="0" lang="en" sz="800" u="none" cap="none" strike="noStrike">
                <a:solidFill>
                  <a:srgbClr val="434343"/>
                </a:solidFill>
                <a:latin typeface="Nunito"/>
                <a:ea typeface="Nunito"/>
                <a:cs typeface="Nunito"/>
                <a:sym typeface="Nunito"/>
              </a:rPr>
              <a:t> for instructions for iOS and Android devices.</a:t>
            </a:r>
            <a:endParaRPr b="0" i="0" sz="800" u="none" cap="none" strike="noStrike">
              <a:solidFill>
                <a:srgbClr val="434343"/>
              </a:solidFill>
              <a:latin typeface="Nunito"/>
              <a:ea typeface="Nunito"/>
              <a:cs typeface="Nunito"/>
              <a:sym typeface="Nunito"/>
            </a:endParaRPr>
          </a:p>
          <a:p>
            <a:pPr indent="0" lvl="0" marL="0" marR="0" rtl="0" algn="l">
              <a:lnSpc>
                <a:spcPct val="115000"/>
              </a:lnSpc>
              <a:spcBef>
                <a:spcPts val="0"/>
              </a:spcBef>
              <a:spcAft>
                <a:spcPts val="0"/>
              </a:spcAft>
              <a:buClr>
                <a:srgbClr val="000000"/>
              </a:buClr>
              <a:buSzPts val="800"/>
              <a:buFont typeface="Arial"/>
              <a:buNone/>
            </a:pPr>
            <a:r>
              <a:t/>
            </a:r>
            <a:endParaRPr b="0" i="0" sz="800" u="none" cap="none" strike="noStrike">
              <a:solidFill>
                <a:srgbClr val="434343"/>
              </a:solidFill>
              <a:latin typeface="Nunito"/>
              <a:ea typeface="Nunito"/>
              <a:cs typeface="Nunito"/>
              <a:sym typeface="Nunito"/>
            </a:endParaRPr>
          </a:p>
          <a:p>
            <a:pPr indent="0" lvl="0" marL="0" marR="0" rtl="0" algn="l">
              <a:lnSpc>
                <a:spcPct val="115000"/>
              </a:lnSpc>
              <a:spcBef>
                <a:spcPts val="0"/>
              </a:spcBef>
              <a:spcAft>
                <a:spcPts val="0"/>
              </a:spcAft>
              <a:buClr>
                <a:srgbClr val="000000"/>
              </a:buClr>
              <a:buSzPts val="800"/>
              <a:buFont typeface="Arial"/>
              <a:buNone/>
            </a:pPr>
            <a:r>
              <a:t/>
            </a:r>
            <a:endParaRPr b="0" i="0" sz="800" u="none" cap="none" strike="noStrike">
              <a:solidFill>
                <a:srgbClr val="434343"/>
              </a:solidFill>
              <a:latin typeface="Nunito"/>
              <a:ea typeface="Nunito"/>
              <a:cs typeface="Nunito"/>
              <a:sym typeface="Nunito"/>
            </a:endParaRPr>
          </a:p>
          <a:p>
            <a:pPr indent="0" lvl="0" marL="0" marR="0" rtl="0" algn="l">
              <a:lnSpc>
                <a:spcPct val="115000"/>
              </a:lnSpc>
              <a:spcBef>
                <a:spcPts val="0"/>
              </a:spcBef>
              <a:spcAft>
                <a:spcPts val="0"/>
              </a:spcAft>
              <a:buClr>
                <a:srgbClr val="000000"/>
              </a:buClr>
              <a:buSzPts val="800"/>
              <a:buFont typeface="Arial"/>
              <a:buNone/>
            </a:pPr>
            <a:r>
              <a:rPr b="0" i="1" lang="en" sz="800" u="none" cap="none" strike="noStrike">
                <a:solidFill>
                  <a:srgbClr val="434343"/>
                </a:solidFill>
                <a:latin typeface="Nunito"/>
                <a:ea typeface="Nunito"/>
                <a:cs typeface="Nunito"/>
                <a:sym typeface="Nunito"/>
              </a:rPr>
              <a:t>Please note: </a:t>
            </a:r>
            <a:r>
              <a:rPr b="0" i="0" lang="en" sz="800" u="none" cap="none" strike="noStrike">
                <a:solidFill>
                  <a:srgbClr val="434343"/>
                </a:solidFill>
                <a:latin typeface="Nunito"/>
                <a:ea typeface="Nunito"/>
                <a:cs typeface="Nunito"/>
                <a:sym typeface="Nunito"/>
              </a:rPr>
              <a:t>boards have to be public in order to connect to the widget, so please ask an adult for permission first. </a:t>
            </a:r>
            <a:endParaRPr b="0" i="0" sz="800" u="none" cap="none" strike="noStrike">
              <a:solidFill>
                <a:srgbClr val="434343"/>
              </a:solidFill>
              <a:latin typeface="Nunito"/>
              <a:ea typeface="Nunito"/>
              <a:cs typeface="Nunito"/>
              <a:sym typeface="Nunito"/>
            </a:endParaRPr>
          </a:p>
        </p:txBody>
      </p:sp>
      <p:pic>
        <p:nvPicPr>
          <p:cNvPr id="445" name="Google Shape;445;p9"/>
          <p:cNvPicPr preferRelativeResize="0"/>
          <p:nvPr/>
        </p:nvPicPr>
        <p:blipFill rotWithShape="1">
          <a:blip r:embed="rId5">
            <a:alphaModFix/>
          </a:blip>
          <a:srcRect b="0" l="0" r="0" t="0"/>
          <a:stretch/>
        </p:blipFill>
        <p:spPr>
          <a:xfrm>
            <a:off x="8988250" y="151450"/>
            <a:ext cx="967025" cy="96282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file>